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6" r:id="rId3"/>
    <p:sldId id="256" r:id="rId4"/>
    <p:sldId id="262" r:id="rId5"/>
    <p:sldId id="289" r:id="rId6"/>
    <p:sldId id="275" r:id="rId7"/>
    <p:sldId id="263" r:id="rId8"/>
    <p:sldId id="264" r:id="rId9"/>
    <p:sldId id="265" r:id="rId10"/>
    <p:sldId id="266" r:id="rId11"/>
    <p:sldId id="267" r:id="rId12"/>
    <p:sldId id="286" r:id="rId13"/>
    <p:sldId id="287" r:id="rId14"/>
    <p:sldId id="288" r:id="rId15"/>
    <p:sldId id="280" r:id="rId16"/>
    <p:sldId id="282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9" r:id="rId25"/>
  </p:sldIdLst>
  <p:sldSz cx="1188085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756" y="78"/>
      </p:cViewPr>
      <p:guideLst>
        <p:guide orient="horz" pos="2160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DBDB03-BB58-4115-BE4A-8EE011131B20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AE4892D3-843D-45C7-935F-93EC2E5D030C}">
      <dgm:prSet phldrT="[ข้อความ]" custT="1"/>
      <dgm:spPr/>
      <dgm:t>
        <a:bodyPr/>
        <a:lstStyle/>
        <a:p>
          <a:r>
            <a:rPr lang="th-TH" sz="36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ทบทวนรวบรวมข้อมูล</a:t>
          </a:r>
          <a:endParaRPr lang="th-TH" sz="3600" b="1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CB835FD-BD1E-4D73-8B8A-F2DDB895981E}" type="parTrans" cxnId="{4E4BEF43-8D22-434D-B902-A3719A29777E}">
      <dgm:prSet/>
      <dgm:spPr/>
      <dgm:t>
        <a:bodyPr/>
        <a:lstStyle/>
        <a:p>
          <a:endParaRPr lang="th-TH"/>
        </a:p>
      </dgm:t>
    </dgm:pt>
    <dgm:pt modelId="{31A4A7FD-08FD-43BC-B15F-166F31B0BB5A}" type="sibTrans" cxnId="{4E4BEF43-8D22-434D-B902-A3719A29777E}">
      <dgm:prSet/>
      <dgm:spPr/>
      <dgm:t>
        <a:bodyPr/>
        <a:lstStyle/>
        <a:p>
          <a:endParaRPr lang="th-TH"/>
        </a:p>
      </dgm:t>
    </dgm:pt>
    <dgm:pt modelId="{2D688FFD-B756-4CD0-B26E-DA336B7892E2}">
      <dgm:prSet phldrT="[ข้อความ]" custT="1"/>
      <dgm:spPr/>
      <dgm:t>
        <a:bodyPr/>
        <a:lstStyle/>
        <a:p>
          <a:r>
            <a:rPr lang="th-TH" sz="40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กำหนดหลักเกณฑ์</a:t>
          </a:r>
          <a:endParaRPr lang="th-TH" sz="4000" b="1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0F54435-FB52-4547-84B4-2C0196B88A4D}" type="parTrans" cxnId="{D758E937-E64E-4AC3-B87C-AC162AE87ADC}">
      <dgm:prSet/>
      <dgm:spPr/>
      <dgm:t>
        <a:bodyPr/>
        <a:lstStyle/>
        <a:p>
          <a:endParaRPr lang="th-TH"/>
        </a:p>
      </dgm:t>
    </dgm:pt>
    <dgm:pt modelId="{E35C6A1D-62AE-4CE0-95EB-9476854115B1}" type="sibTrans" cxnId="{D758E937-E64E-4AC3-B87C-AC162AE87ADC}">
      <dgm:prSet/>
      <dgm:spPr/>
      <dgm:t>
        <a:bodyPr/>
        <a:lstStyle/>
        <a:p>
          <a:endParaRPr lang="th-TH"/>
        </a:p>
      </dgm:t>
    </dgm:pt>
    <dgm:pt modelId="{D8E8C8FE-1402-4BB2-8F97-A3C071632FBE}">
      <dgm:prSet phldrT="[ข้อความ]" custT="1"/>
      <dgm:spPr/>
      <dgm:t>
        <a:bodyPr/>
        <a:lstStyle/>
        <a:p>
          <a:r>
            <a:rPr lang="th-TH" sz="28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สรุปผลการจัดลำดับความสำคัญของปัญหา</a:t>
          </a:r>
          <a:endParaRPr lang="th-TH" sz="2800" b="1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38D444C-162E-44DD-B61D-C907874EC12D}" type="parTrans" cxnId="{4B5B8062-CF44-496B-9C96-081B358944E9}">
      <dgm:prSet/>
      <dgm:spPr/>
      <dgm:t>
        <a:bodyPr/>
        <a:lstStyle/>
        <a:p>
          <a:endParaRPr lang="th-TH"/>
        </a:p>
      </dgm:t>
    </dgm:pt>
    <dgm:pt modelId="{36ABD545-FBDE-4397-8769-07339210DCE6}" type="sibTrans" cxnId="{4B5B8062-CF44-496B-9C96-081B358944E9}">
      <dgm:prSet/>
      <dgm:spPr/>
      <dgm:t>
        <a:bodyPr/>
        <a:lstStyle/>
        <a:p>
          <a:endParaRPr lang="th-TH"/>
        </a:p>
      </dgm:t>
    </dgm:pt>
    <dgm:pt modelId="{580125E8-D06C-412A-B5CC-4557BAF8A5CA}" type="pres">
      <dgm:prSet presAssocID="{24DBDB03-BB58-4115-BE4A-8EE011131B2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C4006E08-2EBB-4DD5-976A-746D1CA4DDEE}" type="pres">
      <dgm:prSet presAssocID="{AE4892D3-843D-45C7-935F-93EC2E5D030C}" presName="Accent1" presStyleCnt="0"/>
      <dgm:spPr/>
    </dgm:pt>
    <dgm:pt modelId="{CA139978-0207-4B25-AFAB-B51DCE78225F}" type="pres">
      <dgm:prSet presAssocID="{AE4892D3-843D-45C7-935F-93EC2E5D030C}" presName="Accent" presStyleLbl="node1" presStyleIdx="0" presStyleCnt="3" custScaleX="109967"/>
      <dgm:spPr>
        <a:solidFill>
          <a:schemeClr val="accent5">
            <a:lumMod val="75000"/>
          </a:schemeClr>
        </a:solidFill>
      </dgm:spPr>
    </dgm:pt>
    <dgm:pt modelId="{B9518CF3-29BA-4887-93EE-666C10245B0E}" type="pres">
      <dgm:prSet presAssocID="{AE4892D3-843D-45C7-935F-93EC2E5D030C}" presName="Parent1" presStyleLbl="revTx" presStyleIdx="0" presStyleCnt="3" custScaleX="122291" custLinFactNeighborX="-2065" custLinFactNeighborY="-272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C9FE1DF-703E-41B5-89F7-AE8BF880A823}" type="pres">
      <dgm:prSet presAssocID="{2D688FFD-B756-4CD0-B26E-DA336B7892E2}" presName="Accent2" presStyleCnt="0"/>
      <dgm:spPr/>
    </dgm:pt>
    <dgm:pt modelId="{DE56DAEA-C6F0-4009-8228-A01A62D70D47}" type="pres">
      <dgm:prSet presAssocID="{2D688FFD-B756-4CD0-B26E-DA336B7892E2}" presName="Accent" presStyleLbl="node1" presStyleIdx="1" presStyleCnt="3"/>
      <dgm:spPr>
        <a:solidFill>
          <a:srgbClr val="00B0F0"/>
        </a:solidFill>
      </dgm:spPr>
    </dgm:pt>
    <dgm:pt modelId="{D4A5CFFA-2E52-4667-A363-B3C7519FAB9A}" type="pres">
      <dgm:prSet presAssocID="{2D688FFD-B756-4CD0-B26E-DA336B7892E2}" presName="Parent2" presStyleLbl="revTx" presStyleIdx="1" presStyleCnt="3" custLinFactNeighborX="17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23156CA-0661-4D15-A444-4C0B4AF86BA1}" type="pres">
      <dgm:prSet presAssocID="{D8E8C8FE-1402-4BB2-8F97-A3C071632FBE}" presName="Accent3" presStyleCnt="0"/>
      <dgm:spPr/>
    </dgm:pt>
    <dgm:pt modelId="{C8E8230C-6E6D-4050-94ED-E1CB7242A39B}" type="pres">
      <dgm:prSet presAssocID="{D8E8C8FE-1402-4BB2-8F97-A3C071632FBE}" presName="Accent" presStyleLbl="node1" presStyleIdx="2" presStyleCnt="3"/>
      <dgm:spPr/>
    </dgm:pt>
    <dgm:pt modelId="{11693CD2-0561-4DA9-84BE-EA72EDF3D855}" type="pres">
      <dgm:prSet presAssocID="{D8E8C8FE-1402-4BB2-8F97-A3C071632FB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D0A2E722-93BE-4132-8740-5FFF08C463D8}" type="presOf" srcId="{AE4892D3-843D-45C7-935F-93EC2E5D030C}" destId="{B9518CF3-29BA-4887-93EE-666C10245B0E}" srcOrd="0" destOrd="0" presId="urn:microsoft.com/office/officeart/2009/layout/CircleArrowProcess"/>
    <dgm:cxn modelId="{600EFE7E-0AAB-48A6-8C35-07C3CC68602E}" type="presOf" srcId="{24DBDB03-BB58-4115-BE4A-8EE011131B20}" destId="{580125E8-D06C-412A-B5CC-4557BAF8A5CA}" srcOrd="0" destOrd="0" presId="urn:microsoft.com/office/officeart/2009/layout/CircleArrowProcess"/>
    <dgm:cxn modelId="{0204FFC0-2909-472D-961A-E3337E54DAF9}" type="presOf" srcId="{D8E8C8FE-1402-4BB2-8F97-A3C071632FBE}" destId="{11693CD2-0561-4DA9-84BE-EA72EDF3D855}" srcOrd="0" destOrd="0" presId="urn:microsoft.com/office/officeart/2009/layout/CircleArrowProcess"/>
    <dgm:cxn modelId="{D758E937-E64E-4AC3-B87C-AC162AE87ADC}" srcId="{24DBDB03-BB58-4115-BE4A-8EE011131B20}" destId="{2D688FFD-B756-4CD0-B26E-DA336B7892E2}" srcOrd="1" destOrd="0" parTransId="{B0F54435-FB52-4547-84B4-2C0196B88A4D}" sibTransId="{E35C6A1D-62AE-4CE0-95EB-9476854115B1}"/>
    <dgm:cxn modelId="{5186B5A4-2719-4E8F-8B6E-2DC98D3A817C}" type="presOf" srcId="{2D688FFD-B756-4CD0-B26E-DA336B7892E2}" destId="{D4A5CFFA-2E52-4667-A363-B3C7519FAB9A}" srcOrd="0" destOrd="0" presId="urn:microsoft.com/office/officeart/2009/layout/CircleArrowProcess"/>
    <dgm:cxn modelId="{4B5B8062-CF44-496B-9C96-081B358944E9}" srcId="{24DBDB03-BB58-4115-BE4A-8EE011131B20}" destId="{D8E8C8FE-1402-4BB2-8F97-A3C071632FBE}" srcOrd="2" destOrd="0" parTransId="{638D444C-162E-44DD-B61D-C907874EC12D}" sibTransId="{36ABD545-FBDE-4397-8769-07339210DCE6}"/>
    <dgm:cxn modelId="{4E4BEF43-8D22-434D-B902-A3719A29777E}" srcId="{24DBDB03-BB58-4115-BE4A-8EE011131B20}" destId="{AE4892D3-843D-45C7-935F-93EC2E5D030C}" srcOrd="0" destOrd="0" parTransId="{8CB835FD-BD1E-4D73-8B8A-F2DDB895981E}" sibTransId="{31A4A7FD-08FD-43BC-B15F-166F31B0BB5A}"/>
    <dgm:cxn modelId="{39A35EF1-78C4-4164-9648-82E17A6FD415}" type="presParOf" srcId="{580125E8-D06C-412A-B5CC-4557BAF8A5CA}" destId="{C4006E08-2EBB-4DD5-976A-746D1CA4DDEE}" srcOrd="0" destOrd="0" presId="urn:microsoft.com/office/officeart/2009/layout/CircleArrowProcess"/>
    <dgm:cxn modelId="{CF457209-50C4-4B82-A20A-37DDF0ED84DE}" type="presParOf" srcId="{C4006E08-2EBB-4DD5-976A-746D1CA4DDEE}" destId="{CA139978-0207-4B25-AFAB-B51DCE78225F}" srcOrd="0" destOrd="0" presId="urn:microsoft.com/office/officeart/2009/layout/CircleArrowProcess"/>
    <dgm:cxn modelId="{59ED6439-C5FA-4229-A27B-68A7B8E2B1D0}" type="presParOf" srcId="{580125E8-D06C-412A-B5CC-4557BAF8A5CA}" destId="{B9518CF3-29BA-4887-93EE-666C10245B0E}" srcOrd="1" destOrd="0" presId="urn:microsoft.com/office/officeart/2009/layout/CircleArrowProcess"/>
    <dgm:cxn modelId="{859BB34A-60D4-4293-AC5C-AC9BC66B6D03}" type="presParOf" srcId="{580125E8-D06C-412A-B5CC-4557BAF8A5CA}" destId="{6C9FE1DF-703E-41B5-89F7-AE8BF880A823}" srcOrd="2" destOrd="0" presId="urn:microsoft.com/office/officeart/2009/layout/CircleArrowProcess"/>
    <dgm:cxn modelId="{5575EB57-4B8B-4EA5-90DD-0CF3A6A98993}" type="presParOf" srcId="{6C9FE1DF-703E-41B5-89F7-AE8BF880A823}" destId="{DE56DAEA-C6F0-4009-8228-A01A62D70D47}" srcOrd="0" destOrd="0" presId="urn:microsoft.com/office/officeart/2009/layout/CircleArrowProcess"/>
    <dgm:cxn modelId="{1D76811F-D9E5-464A-BF5F-E6418723DB1B}" type="presParOf" srcId="{580125E8-D06C-412A-B5CC-4557BAF8A5CA}" destId="{D4A5CFFA-2E52-4667-A363-B3C7519FAB9A}" srcOrd="3" destOrd="0" presId="urn:microsoft.com/office/officeart/2009/layout/CircleArrowProcess"/>
    <dgm:cxn modelId="{0F68D031-4738-4747-9E9A-879200912BED}" type="presParOf" srcId="{580125E8-D06C-412A-B5CC-4557BAF8A5CA}" destId="{C23156CA-0661-4D15-A444-4C0B4AF86BA1}" srcOrd="4" destOrd="0" presId="urn:microsoft.com/office/officeart/2009/layout/CircleArrowProcess"/>
    <dgm:cxn modelId="{C4F8C546-A802-40F7-9EA0-346C3CD1FF65}" type="presParOf" srcId="{C23156CA-0661-4D15-A444-4C0B4AF86BA1}" destId="{C8E8230C-6E6D-4050-94ED-E1CB7242A39B}" srcOrd="0" destOrd="0" presId="urn:microsoft.com/office/officeart/2009/layout/CircleArrowProcess"/>
    <dgm:cxn modelId="{1ADFA037-9897-4F46-8B78-423094F17B19}" type="presParOf" srcId="{580125E8-D06C-412A-B5CC-4557BAF8A5CA}" destId="{11693CD2-0561-4DA9-84BE-EA72EDF3D855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B081DD-E55F-4A27-9DB1-BD30C3CBDED6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26D0AB42-0CCC-4243-8701-9422641249EC}">
      <dgm:prSet phldrT="[ข้อความ]" custT="1"/>
      <dgm:spPr/>
      <dgm:t>
        <a:bodyPr/>
        <a:lstStyle/>
        <a:p>
          <a:r>
            <a:rPr lang="th-TH" sz="32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รายงาน</a:t>
          </a:r>
          <a:endParaRPr lang="th-TH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D7CCBA3-6F79-400F-9EBF-7A24795D2DAB}" type="parTrans" cxnId="{86B4547C-27BB-41F6-828E-7C0CC0C37766}">
      <dgm:prSet/>
      <dgm:spPr/>
      <dgm:t>
        <a:bodyPr/>
        <a:lstStyle/>
        <a:p>
          <a:endParaRPr lang="th-TH"/>
        </a:p>
      </dgm:t>
    </dgm:pt>
    <dgm:pt modelId="{B7554A34-1208-4DB0-8382-4DB65CF749E7}" type="sibTrans" cxnId="{86B4547C-27BB-41F6-828E-7C0CC0C37766}">
      <dgm:prSet/>
      <dgm:spPr/>
      <dgm:t>
        <a:bodyPr/>
        <a:lstStyle/>
        <a:p>
          <a:endParaRPr lang="th-TH"/>
        </a:p>
      </dgm:t>
    </dgm:pt>
    <dgm:pt modelId="{667D280D-826C-4112-A804-AEF1A98C797B}">
      <dgm:prSet phldrT="[ข้อความ]" custT="1"/>
      <dgm:spPr/>
      <dgm:t>
        <a:bodyPr/>
        <a:lstStyle/>
        <a:p>
          <a:r>
            <a:rPr lang="th-TH" sz="28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การสำรวจ</a:t>
          </a:r>
          <a:endParaRPr lang="th-TH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7697AE0-7D8C-4547-A35E-A6A760F16157}" type="parTrans" cxnId="{12D82013-2B42-45CE-B9A2-5E8290360AC2}">
      <dgm:prSet/>
      <dgm:spPr/>
      <dgm:t>
        <a:bodyPr/>
        <a:lstStyle/>
        <a:p>
          <a:endParaRPr lang="th-TH"/>
        </a:p>
      </dgm:t>
    </dgm:pt>
    <dgm:pt modelId="{9FA58A54-A352-4257-9F38-1643B4940A83}" type="sibTrans" cxnId="{12D82013-2B42-45CE-B9A2-5E8290360AC2}">
      <dgm:prSet/>
      <dgm:spPr/>
      <dgm:t>
        <a:bodyPr/>
        <a:lstStyle/>
        <a:p>
          <a:endParaRPr lang="th-TH"/>
        </a:p>
      </dgm:t>
    </dgm:pt>
    <dgm:pt modelId="{D569EF92-178C-4E99-948D-4E7871991776}" type="pres">
      <dgm:prSet presAssocID="{C0B081DD-E55F-4A27-9DB1-BD30C3CBDED6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857D700E-773F-451A-9936-9D3B56FED212}" type="pres">
      <dgm:prSet presAssocID="{26D0AB42-0CCC-4243-8701-9422641249EC}" presName="chaos" presStyleCnt="0"/>
      <dgm:spPr/>
    </dgm:pt>
    <dgm:pt modelId="{8B553AA0-2DC7-43A8-BBB3-623C2A1D9A51}" type="pres">
      <dgm:prSet presAssocID="{26D0AB42-0CCC-4243-8701-9422641249EC}" presName="parTx1" presStyleLbl="revTx" presStyleIdx="0" presStyleCnt="1"/>
      <dgm:spPr/>
      <dgm:t>
        <a:bodyPr/>
        <a:lstStyle/>
        <a:p>
          <a:endParaRPr lang="th-TH"/>
        </a:p>
      </dgm:t>
    </dgm:pt>
    <dgm:pt modelId="{8FBE03CA-ED12-45EE-9469-A787986CF2AE}" type="pres">
      <dgm:prSet presAssocID="{26D0AB42-0CCC-4243-8701-9422641249EC}" presName="c1" presStyleLbl="node1" presStyleIdx="0" presStyleCnt="19"/>
      <dgm:spPr/>
    </dgm:pt>
    <dgm:pt modelId="{9D7290DF-B376-44C8-BFA5-D62778C1411B}" type="pres">
      <dgm:prSet presAssocID="{26D0AB42-0CCC-4243-8701-9422641249EC}" presName="c2" presStyleLbl="node1" presStyleIdx="1" presStyleCnt="19"/>
      <dgm:spPr/>
    </dgm:pt>
    <dgm:pt modelId="{A1E2720D-95BF-48E7-8C15-13635030358B}" type="pres">
      <dgm:prSet presAssocID="{26D0AB42-0CCC-4243-8701-9422641249EC}" presName="c3" presStyleLbl="node1" presStyleIdx="2" presStyleCnt="19"/>
      <dgm:spPr/>
    </dgm:pt>
    <dgm:pt modelId="{74E7D197-7C41-4677-AFF9-E7466B490721}" type="pres">
      <dgm:prSet presAssocID="{26D0AB42-0CCC-4243-8701-9422641249EC}" presName="c4" presStyleLbl="node1" presStyleIdx="3" presStyleCnt="19"/>
      <dgm:spPr/>
    </dgm:pt>
    <dgm:pt modelId="{5454F75E-7573-4144-B63F-9EB699FE5A30}" type="pres">
      <dgm:prSet presAssocID="{26D0AB42-0CCC-4243-8701-9422641249EC}" presName="c5" presStyleLbl="node1" presStyleIdx="4" presStyleCnt="19"/>
      <dgm:spPr/>
    </dgm:pt>
    <dgm:pt modelId="{FAF17500-330E-4ECE-BC90-AC1A0BED80F4}" type="pres">
      <dgm:prSet presAssocID="{26D0AB42-0CCC-4243-8701-9422641249EC}" presName="c6" presStyleLbl="node1" presStyleIdx="5" presStyleCnt="19"/>
      <dgm:spPr/>
    </dgm:pt>
    <dgm:pt modelId="{03C5CC96-9F0C-4161-8EC9-17D345A5A444}" type="pres">
      <dgm:prSet presAssocID="{26D0AB42-0CCC-4243-8701-9422641249EC}" presName="c7" presStyleLbl="node1" presStyleIdx="6" presStyleCnt="19"/>
      <dgm:spPr/>
    </dgm:pt>
    <dgm:pt modelId="{8E20D5B4-9F25-4074-BAE4-6FA30903DBFC}" type="pres">
      <dgm:prSet presAssocID="{26D0AB42-0CCC-4243-8701-9422641249EC}" presName="c8" presStyleLbl="node1" presStyleIdx="7" presStyleCnt="19"/>
      <dgm:spPr/>
    </dgm:pt>
    <dgm:pt modelId="{A7C682B9-5F95-4297-B7ED-4DEB9B1193CA}" type="pres">
      <dgm:prSet presAssocID="{26D0AB42-0CCC-4243-8701-9422641249EC}" presName="c9" presStyleLbl="node1" presStyleIdx="8" presStyleCnt="19"/>
      <dgm:spPr/>
    </dgm:pt>
    <dgm:pt modelId="{CF398903-8273-48B5-8D4D-A2E8993E845F}" type="pres">
      <dgm:prSet presAssocID="{26D0AB42-0CCC-4243-8701-9422641249EC}" presName="c10" presStyleLbl="node1" presStyleIdx="9" presStyleCnt="19"/>
      <dgm:spPr/>
    </dgm:pt>
    <dgm:pt modelId="{23E07636-9863-4CE4-B51B-14E1BAF9A389}" type="pres">
      <dgm:prSet presAssocID="{26D0AB42-0CCC-4243-8701-9422641249EC}" presName="c11" presStyleLbl="node1" presStyleIdx="10" presStyleCnt="19"/>
      <dgm:spPr/>
    </dgm:pt>
    <dgm:pt modelId="{9E569B95-0CA6-418F-A5E1-66B734D920C0}" type="pres">
      <dgm:prSet presAssocID="{26D0AB42-0CCC-4243-8701-9422641249EC}" presName="c12" presStyleLbl="node1" presStyleIdx="11" presStyleCnt="19"/>
      <dgm:spPr/>
    </dgm:pt>
    <dgm:pt modelId="{B072E8CA-3038-4E41-B0FB-3E7CD22F327F}" type="pres">
      <dgm:prSet presAssocID="{26D0AB42-0CCC-4243-8701-9422641249EC}" presName="c13" presStyleLbl="node1" presStyleIdx="12" presStyleCnt="19"/>
      <dgm:spPr/>
    </dgm:pt>
    <dgm:pt modelId="{D2E2775F-B460-463A-A3CD-7606DFA0C042}" type="pres">
      <dgm:prSet presAssocID="{26D0AB42-0CCC-4243-8701-9422641249EC}" presName="c14" presStyleLbl="node1" presStyleIdx="13" presStyleCnt="19"/>
      <dgm:spPr/>
    </dgm:pt>
    <dgm:pt modelId="{A5F8394A-11FA-49C5-ACEF-A618341B466F}" type="pres">
      <dgm:prSet presAssocID="{26D0AB42-0CCC-4243-8701-9422641249EC}" presName="c15" presStyleLbl="node1" presStyleIdx="14" presStyleCnt="19"/>
      <dgm:spPr/>
    </dgm:pt>
    <dgm:pt modelId="{19EB2217-7C4D-420B-9D19-8D142E4C7DB4}" type="pres">
      <dgm:prSet presAssocID="{26D0AB42-0CCC-4243-8701-9422641249EC}" presName="c16" presStyleLbl="node1" presStyleIdx="15" presStyleCnt="19"/>
      <dgm:spPr/>
    </dgm:pt>
    <dgm:pt modelId="{CAB406C8-4D98-4B99-A56A-B942CD9ABB3C}" type="pres">
      <dgm:prSet presAssocID="{26D0AB42-0CCC-4243-8701-9422641249EC}" presName="c17" presStyleLbl="node1" presStyleIdx="16" presStyleCnt="19"/>
      <dgm:spPr/>
    </dgm:pt>
    <dgm:pt modelId="{F62DF5E3-3AF7-4E96-BBB6-8DDDB27650C7}" type="pres">
      <dgm:prSet presAssocID="{26D0AB42-0CCC-4243-8701-9422641249EC}" presName="c18" presStyleLbl="node1" presStyleIdx="17" presStyleCnt="19"/>
      <dgm:spPr/>
    </dgm:pt>
    <dgm:pt modelId="{A1FAF7D1-08E1-4888-B3C6-61B17F92D865}" type="pres">
      <dgm:prSet presAssocID="{B7554A34-1208-4DB0-8382-4DB65CF749E7}" presName="chevronComposite1" presStyleCnt="0"/>
      <dgm:spPr/>
    </dgm:pt>
    <dgm:pt modelId="{17426BD1-19D8-49D8-AEC7-4428A17E4609}" type="pres">
      <dgm:prSet presAssocID="{B7554A34-1208-4DB0-8382-4DB65CF749E7}" presName="chevron1" presStyleLbl="sibTrans2D1" presStyleIdx="0" presStyleCnt="2"/>
      <dgm:spPr/>
    </dgm:pt>
    <dgm:pt modelId="{B1DDE4C9-C9DD-4E06-B619-CD199A9885A2}" type="pres">
      <dgm:prSet presAssocID="{B7554A34-1208-4DB0-8382-4DB65CF749E7}" presName="spChevron1" presStyleCnt="0"/>
      <dgm:spPr/>
    </dgm:pt>
    <dgm:pt modelId="{83F9DA69-8301-47CE-86D2-983733DA0C4F}" type="pres">
      <dgm:prSet presAssocID="{B7554A34-1208-4DB0-8382-4DB65CF749E7}" presName="overlap" presStyleCnt="0"/>
      <dgm:spPr/>
    </dgm:pt>
    <dgm:pt modelId="{3D774ECC-CD5B-4436-B640-2BBB3CDF30AF}" type="pres">
      <dgm:prSet presAssocID="{B7554A34-1208-4DB0-8382-4DB65CF749E7}" presName="chevronComposite2" presStyleCnt="0"/>
      <dgm:spPr/>
    </dgm:pt>
    <dgm:pt modelId="{8F358923-D228-4D15-94CF-077E5E68EC2C}" type="pres">
      <dgm:prSet presAssocID="{B7554A34-1208-4DB0-8382-4DB65CF749E7}" presName="chevron2" presStyleLbl="sibTrans2D1" presStyleIdx="1" presStyleCnt="2"/>
      <dgm:spPr/>
    </dgm:pt>
    <dgm:pt modelId="{543F800B-2D4F-4DD4-8842-25597975C421}" type="pres">
      <dgm:prSet presAssocID="{B7554A34-1208-4DB0-8382-4DB65CF749E7}" presName="spChevron2" presStyleCnt="0"/>
      <dgm:spPr/>
    </dgm:pt>
    <dgm:pt modelId="{732B21A6-602D-4EED-AECC-08393B207E82}" type="pres">
      <dgm:prSet presAssocID="{667D280D-826C-4112-A804-AEF1A98C797B}" presName="last" presStyleCnt="0"/>
      <dgm:spPr/>
    </dgm:pt>
    <dgm:pt modelId="{2DD1EDB2-C0AA-45C2-82A0-AF5CCB6262D4}" type="pres">
      <dgm:prSet presAssocID="{667D280D-826C-4112-A804-AEF1A98C797B}" presName="circleTx" presStyleLbl="node1" presStyleIdx="18" presStyleCnt="19"/>
      <dgm:spPr/>
      <dgm:t>
        <a:bodyPr/>
        <a:lstStyle/>
        <a:p>
          <a:endParaRPr lang="th-TH"/>
        </a:p>
      </dgm:t>
    </dgm:pt>
    <dgm:pt modelId="{5E583352-7499-4200-9994-242D7D4280F5}" type="pres">
      <dgm:prSet presAssocID="{667D280D-826C-4112-A804-AEF1A98C797B}" presName="spN" presStyleCnt="0"/>
      <dgm:spPr/>
    </dgm:pt>
  </dgm:ptLst>
  <dgm:cxnLst>
    <dgm:cxn modelId="{F38D3499-3DF2-40FC-AC18-80E1B5A6853D}" type="presOf" srcId="{667D280D-826C-4112-A804-AEF1A98C797B}" destId="{2DD1EDB2-C0AA-45C2-82A0-AF5CCB6262D4}" srcOrd="0" destOrd="0" presId="urn:microsoft.com/office/officeart/2009/3/layout/RandomtoResultProcess"/>
    <dgm:cxn modelId="{DA3F997D-7246-4403-98DF-821ED4E999A8}" type="presOf" srcId="{C0B081DD-E55F-4A27-9DB1-BD30C3CBDED6}" destId="{D569EF92-178C-4E99-948D-4E7871991776}" srcOrd="0" destOrd="0" presId="urn:microsoft.com/office/officeart/2009/3/layout/RandomtoResultProcess"/>
    <dgm:cxn modelId="{12D82013-2B42-45CE-B9A2-5E8290360AC2}" srcId="{C0B081DD-E55F-4A27-9DB1-BD30C3CBDED6}" destId="{667D280D-826C-4112-A804-AEF1A98C797B}" srcOrd="1" destOrd="0" parTransId="{67697AE0-7D8C-4547-A35E-A6A760F16157}" sibTransId="{9FA58A54-A352-4257-9F38-1643B4940A83}"/>
    <dgm:cxn modelId="{86B4547C-27BB-41F6-828E-7C0CC0C37766}" srcId="{C0B081DD-E55F-4A27-9DB1-BD30C3CBDED6}" destId="{26D0AB42-0CCC-4243-8701-9422641249EC}" srcOrd="0" destOrd="0" parTransId="{5D7CCBA3-6F79-400F-9EBF-7A24795D2DAB}" sibTransId="{B7554A34-1208-4DB0-8382-4DB65CF749E7}"/>
    <dgm:cxn modelId="{CB198CA1-44AC-49D8-B720-F3378EB5BBBA}" type="presOf" srcId="{26D0AB42-0CCC-4243-8701-9422641249EC}" destId="{8B553AA0-2DC7-43A8-BBB3-623C2A1D9A51}" srcOrd="0" destOrd="0" presId="urn:microsoft.com/office/officeart/2009/3/layout/RandomtoResultProcess"/>
    <dgm:cxn modelId="{36F0B567-93C2-47C9-A7CD-87CB669CFFD0}" type="presParOf" srcId="{D569EF92-178C-4E99-948D-4E7871991776}" destId="{857D700E-773F-451A-9936-9D3B56FED212}" srcOrd="0" destOrd="0" presId="urn:microsoft.com/office/officeart/2009/3/layout/RandomtoResultProcess"/>
    <dgm:cxn modelId="{1F3BC826-A037-4302-B1B7-68747C04AA5B}" type="presParOf" srcId="{857D700E-773F-451A-9936-9D3B56FED212}" destId="{8B553AA0-2DC7-43A8-BBB3-623C2A1D9A51}" srcOrd="0" destOrd="0" presId="urn:microsoft.com/office/officeart/2009/3/layout/RandomtoResultProcess"/>
    <dgm:cxn modelId="{D937A291-48BA-448E-88AF-90BA1C9F7FF8}" type="presParOf" srcId="{857D700E-773F-451A-9936-9D3B56FED212}" destId="{8FBE03CA-ED12-45EE-9469-A787986CF2AE}" srcOrd="1" destOrd="0" presId="urn:microsoft.com/office/officeart/2009/3/layout/RandomtoResultProcess"/>
    <dgm:cxn modelId="{14CC01AF-A0C5-4AE2-B7B6-2C50D54B641A}" type="presParOf" srcId="{857D700E-773F-451A-9936-9D3B56FED212}" destId="{9D7290DF-B376-44C8-BFA5-D62778C1411B}" srcOrd="2" destOrd="0" presId="urn:microsoft.com/office/officeart/2009/3/layout/RandomtoResultProcess"/>
    <dgm:cxn modelId="{2AD27276-D41E-4175-A472-17BA84562D50}" type="presParOf" srcId="{857D700E-773F-451A-9936-9D3B56FED212}" destId="{A1E2720D-95BF-48E7-8C15-13635030358B}" srcOrd="3" destOrd="0" presId="urn:microsoft.com/office/officeart/2009/3/layout/RandomtoResultProcess"/>
    <dgm:cxn modelId="{B0B54FB2-15E7-4F8A-ADC1-68F6B44EB479}" type="presParOf" srcId="{857D700E-773F-451A-9936-9D3B56FED212}" destId="{74E7D197-7C41-4677-AFF9-E7466B490721}" srcOrd="4" destOrd="0" presId="urn:microsoft.com/office/officeart/2009/3/layout/RandomtoResultProcess"/>
    <dgm:cxn modelId="{9CD6AB31-4C17-401B-AA42-5BD308AE98F2}" type="presParOf" srcId="{857D700E-773F-451A-9936-9D3B56FED212}" destId="{5454F75E-7573-4144-B63F-9EB699FE5A30}" srcOrd="5" destOrd="0" presId="urn:microsoft.com/office/officeart/2009/3/layout/RandomtoResultProcess"/>
    <dgm:cxn modelId="{0238D9CE-C9B8-409C-BB81-B0DEB731C8F3}" type="presParOf" srcId="{857D700E-773F-451A-9936-9D3B56FED212}" destId="{FAF17500-330E-4ECE-BC90-AC1A0BED80F4}" srcOrd="6" destOrd="0" presId="urn:microsoft.com/office/officeart/2009/3/layout/RandomtoResultProcess"/>
    <dgm:cxn modelId="{015CEFFC-21D6-4893-8C3F-D1CC120EABFC}" type="presParOf" srcId="{857D700E-773F-451A-9936-9D3B56FED212}" destId="{03C5CC96-9F0C-4161-8EC9-17D345A5A444}" srcOrd="7" destOrd="0" presId="urn:microsoft.com/office/officeart/2009/3/layout/RandomtoResultProcess"/>
    <dgm:cxn modelId="{F19291E5-0AAA-4D2A-A1E8-5B0E8AEA959B}" type="presParOf" srcId="{857D700E-773F-451A-9936-9D3B56FED212}" destId="{8E20D5B4-9F25-4074-BAE4-6FA30903DBFC}" srcOrd="8" destOrd="0" presId="urn:microsoft.com/office/officeart/2009/3/layout/RandomtoResultProcess"/>
    <dgm:cxn modelId="{E65BD4F3-3F3A-4474-A72F-FC0863CD9ACC}" type="presParOf" srcId="{857D700E-773F-451A-9936-9D3B56FED212}" destId="{A7C682B9-5F95-4297-B7ED-4DEB9B1193CA}" srcOrd="9" destOrd="0" presId="urn:microsoft.com/office/officeart/2009/3/layout/RandomtoResultProcess"/>
    <dgm:cxn modelId="{BAB948EF-B838-4A17-B033-1CE8A7646BF5}" type="presParOf" srcId="{857D700E-773F-451A-9936-9D3B56FED212}" destId="{CF398903-8273-48B5-8D4D-A2E8993E845F}" srcOrd="10" destOrd="0" presId="urn:microsoft.com/office/officeart/2009/3/layout/RandomtoResultProcess"/>
    <dgm:cxn modelId="{194DFEF8-9D26-4190-9B1C-15BF3617CA56}" type="presParOf" srcId="{857D700E-773F-451A-9936-9D3B56FED212}" destId="{23E07636-9863-4CE4-B51B-14E1BAF9A389}" srcOrd="11" destOrd="0" presId="urn:microsoft.com/office/officeart/2009/3/layout/RandomtoResultProcess"/>
    <dgm:cxn modelId="{91FCF77E-9A9A-40CD-A750-2F61D564CE8C}" type="presParOf" srcId="{857D700E-773F-451A-9936-9D3B56FED212}" destId="{9E569B95-0CA6-418F-A5E1-66B734D920C0}" srcOrd="12" destOrd="0" presId="urn:microsoft.com/office/officeart/2009/3/layout/RandomtoResultProcess"/>
    <dgm:cxn modelId="{BD9944F3-F85A-4CF7-B3AF-E5F182F81D67}" type="presParOf" srcId="{857D700E-773F-451A-9936-9D3B56FED212}" destId="{B072E8CA-3038-4E41-B0FB-3E7CD22F327F}" srcOrd="13" destOrd="0" presId="urn:microsoft.com/office/officeart/2009/3/layout/RandomtoResultProcess"/>
    <dgm:cxn modelId="{0373646E-5946-405D-8913-69481AF07099}" type="presParOf" srcId="{857D700E-773F-451A-9936-9D3B56FED212}" destId="{D2E2775F-B460-463A-A3CD-7606DFA0C042}" srcOrd="14" destOrd="0" presId="urn:microsoft.com/office/officeart/2009/3/layout/RandomtoResultProcess"/>
    <dgm:cxn modelId="{A691E6EC-7313-4086-B0B7-23FA34224827}" type="presParOf" srcId="{857D700E-773F-451A-9936-9D3B56FED212}" destId="{A5F8394A-11FA-49C5-ACEF-A618341B466F}" srcOrd="15" destOrd="0" presId="urn:microsoft.com/office/officeart/2009/3/layout/RandomtoResultProcess"/>
    <dgm:cxn modelId="{0306DAA2-F422-404C-AF2F-15855AF8DE5D}" type="presParOf" srcId="{857D700E-773F-451A-9936-9D3B56FED212}" destId="{19EB2217-7C4D-420B-9D19-8D142E4C7DB4}" srcOrd="16" destOrd="0" presId="urn:microsoft.com/office/officeart/2009/3/layout/RandomtoResultProcess"/>
    <dgm:cxn modelId="{800B89E9-6036-405F-9CCA-013F88B48793}" type="presParOf" srcId="{857D700E-773F-451A-9936-9D3B56FED212}" destId="{CAB406C8-4D98-4B99-A56A-B942CD9ABB3C}" srcOrd="17" destOrd="0" presId="urn:microsoft.com/office/officeart/2009/3/layout/RandomtoResultProcess"/>
    <dgm:cxn modelId="{FBF724D1-644A-4B44-A311-85DDA550164E}" type="presParOf" srcId="{857D700E-773F-451A-9936-9D3B56FED212}" destId="{F62DF5E3-3AF7-4E96-BBB6-8DDDB27650C7}" srcOrd="18" destOrd="0" presId="urn:microsoft.com/office/officeart/2009/3/layout/RandomtoResultProcess"/>
    <dgm:cxn modelId="{A051CAE7-3545-4B29-9EC3-A66D4EC71221}" type="presParOf" srcId="{D569EF92-178C-4E99-948D-4E7871991776}" destId="{A1FAF7D1-08E1-4888-B3C6-61B17F92D865}" srcOrd="1" destOrd="0" presId="urn:microsoft.com/office/officeart/2009/3/layout/RandomtoResultProcess"/>
    <dgm:cxn modelId="{09B0C92B-A046-454E-9912-DF7B57236697}" type="presParOf" srcId="{A1FAF7D1-08E1-4888-B3C6-61B17F92D865}" destId="{17426BD1-19D8-49D8-AEC7-4428A17E4609}" srcOrd="0" destOrd="0" presId="urn:microsoft.com/office/officeart/2009/3/layout/RandomtoResultProcess"/>
    <dgm:cxn modelId="{825A3439-F20E-4460-9AEE-7F5BEE28E8A9}" type="presParOf" srcId="{A1FAF7D1-08E1-4888-B3C6-61B17F92D865}" destId="{B1DDE4C9-C9DD-4E06-B619-CD199A9885A2}" srcOrd="1" destOrd="0" presId="urn:microsoft.com/office/officeart/2009/3/layout/RandomtoResultProcess"/>
    <dgm:cxn modelId="{8620DBEC-E386-4B1E-9BF4-85BAFA5C3E46}" type="presParOf" srcId="{D569EF92-178C-4E99-948D-4E7871991776}" destId="{83F9DA69-8301-47CE-86D2-983733DA0C4F}" srcOrd="2" destOrd="0" presId="urn:microsoft.com/office/officeart/2009/3/layout/RandomtoResultProcess"/>
    <dgm:cxn modelId="{AEFED196-8219-4407-9856-70E87009ECD9}" type="presParOf" srcId="{D569EF92-178C-4E99-948D-4E7871991776}" destId="{3D774ECC-CD5B-4436-B640-2BBB3CDF30AF}" srcOrd="3" destOrd="0" presId="urn:microsoft.com/office/officeart/2009/3/layout/RandomtoResultProcess"/>
    <dgm:cxn modelId="{1E95358F-2215-4F59-A526-66B5EECC60D3}" type="presParOf" srcId="{3D774ECC-CD5B-4436-B640-2BBB3CDF30AF}" destId="{8F358923-D228-4D15-94CF-077E5E68EC2C}" srcOrd="0" destOrd="0" presId="urn:microsoft.com/office/officeart/2009/3/layout/RandomtoResultProcess"/>
    <dgm:cxn modelId="{6FB877F1-37DF-4A5C-932B-425CDD3DD2B6}" type="presParOf" srcId="{3D774ECC-CD5B-4436-B640-2BBB3CDF30AF}" destId="{543F800B-2D4F-4DD4-8842-25597975C421}" srcOrd="1" destOrd="0" presId="urn:microsoft.com/office/officeart/2009/3/layout/RandomtoResultProcess"/>
    <dgm:cxn modelId="{00A4E9E3-0191-48A4-AD11-9352909A2CC3}" type="presParOf" srcId="{D569EF92-178C-4E99-948D-4E7871991776}" destId="{732B21A6-602D-4EED-AECC-08393B207E82}" srcOrd="4" destOrd="0" presId="urn:microsoft.com/office/officeart/2009/3/layout/RandomtoResultProcess"/>
    <dgm:cxn modelId="{43186EEA-D7D1-4DE4-88DF-6922ADBF97F9}" type="presParOf" srcId="{732B21A6-602D-4EED-AECC-08393B207E82}" destId="{2DD1EDB2-C0AA-45C2-82A0-AF5CCB6262D4}" srcOrd="0" destOrd="0" presId="urn:microsoft.com/office/officeart/2009/3/layout/RandomtoResultProcess"/>
    <dgm:cxn modelId="{47B0BD97-1150-4D7D-A0C5-03244F90FD82}" type="presParOf" srcId="{732B21A6-602D-4EED-AECC-08393B207E82}" destId="{5E583352-7499-4200-9994-242D7D4280F5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42AB10-48AD-46E5-9447-CAB786D60C6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D8A88AD-AA4E-4738-9E04-8AF92BE1A4F0}">
      <dgm:prSet phldrT="[ข้อความ]"/>
      <dgm:spPr/>
      <dgm:t>
        <a:bodyPr/>
        <a:lstStyle/>
        <a:p>
          <a:r>
            <a:rPr lang="en-US" dirty="0" smtClean="0"/>
            <a:t>PR</a:t>
          </a:r>
          <a:endParaRPr lang="th-TH" dirty="0"/>
        </a:p>
      </dgm:t>
    </dgm:pt>
    <dgm:pt modelId="{EC4325A0-BB5A-4412-9391-6E84015DE94F}" type="parTrans" cxnId="{20434401-2254-4B37-86B9-04729DEEC513}">
      <dgm:prSet/>
      <dgm:spPr/>
      <dgm:t>
        <a:bodyPr/>
        <a:lstStyle/>
        <a:p>
          <a:endParaRPr lang="th-TH"/>
        </a:p>
      </dgm:t>
    </dgm:pt>
    <dgm:pt modelId="{6A8BE2D4-9EC4-4E83-A07B-2A1ADAACFFEC}" type="sibTrans" cxnId="{20434401-2254-4B37-86B9-04729DEEC513}">
      <dgm:prSet custT="1"/>
      <dgm:spPr/>
      <dgm:t>
        <a:bodyPr/>
        <a:lstStyle/>
        <a:p>
          <a:r>
            <a:rPr lang="en-US" sz="32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IR</a:t>
          </a:r>
          <a:endParaRPr lang="th-TH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8D473F7-0151-47D5-951D-11752E621ACE}">
      <dgm:prSet phldrT="[ข้อความ]"/>
      <dgm:spPr/>
      <dgm:t>
        <a:bodyPr/>
        <a:lstStyle/>
        <a:p>
          <a:r>
            <a:rPr lang="th-TH" b="1" dirty="0" smtClean="0"/>
            <a:t>ขนาดของปัญหา</a:t>
          </a:r>
          <a:endParaRPr lang="th-TH" b="1" dirty="0"/>
        </a:p>
      </dgm:t>
    </dgm:pt>
    <dgm:pt modelId="{A714EE99-A4A0-4FE8-A56A-2AAAD03E9D46}" type="parTrans" cxnId="{6F6B98CC-3E81-4453-BA2D-D33B84B57BF1}">
      <dgm:prSet/>
      <dgm:spPr/>
      <dgm:t>
        <a:bodyPr/>
        <a:lstStyle/>
        <a:p>
          <a:endParaRPr lang="th-TH"/>
        </a:p>
      </dgm:t>
    </dgm:pt>
    <dgm:pt modelId="{10E122DB-C617-4671-B56E-4961D4ABEE26}" type="sibTrans" cxnId="{6F6B98CC-3E81-4453-BA2D-D33B84B57BF1}">
      <dgm:prSet/>
      <dgm:spPr/>
      <dgm:t>
        <a:bodyPr/>
        <a:lstStyle/>
        <a:p>
          <a:endParaRPr lang="th-TH"/>
        </a:p>
      </dgm:t>
    </dgm:pt>
    <dgm:pt modelId="{E7A700AA-F583-4128-B891-E6A4C89BF4FE}">
      <dgm:prSet phldrT="[ข้อความ]" custT="1"/>
      <dgm:spPr/>
      <dgm:t>
        <a:bodyPr/>
        <a:lstStyle/>
        <a:p>
          <a:r>
            <a:rPr lang="th-TH" sz="20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อัตราตาย</a:t>
          </a:r>
          <a:endParaRPr lang="th-TH" sz="2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2D79EB6-ECCD-40CD-B713-1FEE5BB2ABB8}" type="parTrans" cxnId="{FCF92D31-79C3-4362-829F-72AE34F47D92}">
      <dgm:prSet/>
      <dgm:spPr/>
      <dgm:t>
        <a:bodyPr/>
        <a:lstStyle/>
        <a:p>
          <a:endParaRPr lang="th-TH"/>
        </a:p>
      </dgm:t>
    </dgm:pt>
    <dgm:pt modelId="{491A599A-184A-4832-B100-539B692B4EEC}" type="sibTrans" cxnId="{FCF92D31-79C3-4362-829F-72AE34F47D92}">
      <dgm:prSet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อัตราป่วยตาย</a:t>
          </a:r>
          <a:endParaRPr lang="th-TH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915F24E-BB3B-463C-A284-E876F45FDFD0}">
      <dgm:prSet phldrT="[ข้อความ]" custT="1"/>
      <dgm:spPr/>
      <dgm:t>
        <a:bodyPr/>
        <a:lstStyle/>
        <a:p>
          <a:r>
            <a:rPr lang="th-TH" sz="20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การคุกคามของปัญหา</a:t>
          </a:r>
          <a:endParaRPr lang="th-TH" sz="2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986765A-D9FE-42D9-A5BD-B4C216601849}" type="parTrans" cxnId="{F2135968-DC28-4D9F-9627-E16E5A8CD2E6}">
      <dgm:prSet/>
      <dgm:spPr/>
      <dgm:t>
        <a:bodyPr/>
        <a:lstStyle/>
        <a:p>
          <a:endParaRPr lang="th-TH"/>
        </a:p>
      </dgm:t>
    </dgm:pt>
    <dgm:pt modelId="{4ECEF8F0-B5C0-424A-8544-BD10DFA807E3}" type="sibTrans" cxnId="{F2135968-DC28-4D9F-9627-E16E5A8CD2E6}">
      <dgm:prSet/>
      <dgm:spPr/>
      <dgm:t>
        <a:bodyPr/>
        <a:lstStyle/>
        <a:p>
          <a:endParaRPr lang="th-TH"/>
        </a:p>
      </dgm:t>
    </dgm:pt>
    <dgm:pt modelId="{F8BAEE98-CFEA-478F-9FB3-630F2EF1F074}">
      <dgm:prSet phldrT="[ข้อความ]" custT="1"/>
      <dgm:spPr/>
      <dgm:t>
        <a:bodyPr/>
        <a:lstStyle/>
        <a:p>
          <a:r>
            <a: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ข้อจำกัด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127F6A2-752C-49FF-8027-942C226BC90F}" type="parTrans" cxnId="{C814573D-08C7-4277-91DA-91E7F60E473D}">
      <dgm:prSet/>
      <dgm:spPr/>
      <dgm:t>
        <a:bodyPr/>
        <a:lstStyle/>
        <a:p>
          <a:endParaRPr lang="th-TH"/>
        </a:p>
      </dgm:t>
    </dgm:pt>
    <dgm:pt modelId="{94A33B72-A272-4AFE-9F16-2D2759695570}" type="sibTrans" cxnId="{C814573D-08C7-4277-91DA-91E7F60E473D}">
      <dgm:prSet custT="1"/>
      <dgm:spPr/>
      <dgm:t>
        <a:bodyPr/>
        <a:lstStyle/>
        <a:p>
          <a:r>
            <a:rPr lang="th-TH" sz="18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การดำเนินงาน</a:t>
          </a:r>
          <a:endParaRPr lang="th-TH" sz="1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444E154-D6A9-4DF5-804A-665CB389239C}">
      <dgm:prSet phldrT="[ข้อความ]" custT="1"/>
      <dgm:spPr/>
      <dgm:t>
        <a:bodyPr/>
        <a:lstStyle/>
        <a:p>
          <a:pPr algn="ctr"/>
          <a:r>
            <a:rPr lang="th-TH" sz="18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ประสิทธิภาพการปฏิบัติงาน</a:t>
          </a:r>
          <a:endParaRPr lang="th-TH" sz="1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A070D23-B02D-4922-B209-B927D80BF673}" type="parTrans" cxnId="{7CBE0150-AEEE-4B3E-9655-B772754F1B61}">
      <dgm:prSet/>
      <dgm:spPr/>
      <dgm:t>
        <a:bodyPr/>
        <a:lstStyle/>
        <a:p>
          <a:endParaRPr lang="th-TH"/>
        </a:p>
      </dgm:t>
    </dgm:pt>
    <dgm:pt modelId="{0C41503F-17EA-4572-901D-3981E599C89B}" type="sibTrans" cxnId="{7CBE0150-AEEE-4B3E-9655-B772754F1B61}">
      <dgm:prSet/>
      <dgm:spPr/>
      <dgm:t>
        <a:bodyPr/>
        <a:lstStyle/>
        <a:p>
          <a:endParaRPr lang="th-TH"/>
        </a:p>
      </dgm:t>
    </dgm:pt>
    <dgm:pt modelId="{5DD147F3-FEC1-40F2-A633-36ECAE587B37}">
      <dgm:prSet custT="1"/>
      <dgm:spPr/>
      <dgm:t>
        <a:bodyPr/>
        <a:lstStyle/>
        <a:p>
          <a:r>
            <a:rPr lang="th-TH" sz="18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งบประมาณ</a:t>
          </a:r>
          <a:endParaRPr lang="th-TH" sz="1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5EBB6AC-AED7-4958-9002-CC3093A8F47D}" type="parTrans" cxnId="{E987E6D9-594C-45B5-B0F4-002A375B41AD}">
      <dgm:prSet/>
      <dgm:spPr/>
      <dgm:t>
        <a:bodyPr/>
        <a:lstStyle/>
        <a:p>
          <a:endParaRPr lang="th-TH"/>
        </a:p>
      </dgm:t>
    </dgm:pt>
    <dgm:pt modelId="{3E2E60D0-83EE-4EE4-AC75-C0F308365BB7}" type="sibTrans" cxnId="{E987E6D9-594C-45B5-B0F4-002A375B41AD}">
      <dgm:prSet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ระยะเวลา</a:t>
          </a:r>
          <a:endParaRPr lang="th-TH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71CC864-0C0E-4926-9988-821B30FA6A77}" type="pres">
      <dgm:prSet presAssocID="{F142AB10-48AD-46E5-9447-CAB786D60C6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A3393784-7A85-4524-88D6-D73E0C02369B}" type="pres">
      <dgm:prSet presAssocID="{4D8A88AD-AA4E-4738-9E04-8AF92BE1A4F0}" presName="composite" presStyleCnt="0"/>
      <dgm:spPr/>
    </dgm:pt>
    <dgm:pt modelId="{557A4443-2439-46FE-A1F9-071C75C1F9D4}" type="pres">
      <dgm:prSet presAssocID="{4D8A88AD-AA4E-4738-9E04-8AF92BE1A4F0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E68B8EB-3502-4B47-A52C-925666DA2DAB}" type="pres">
      <dgm:prSet presAssocID="{4D8A88AD-AA4E-4738-9E04-8AF92BE1A4F0}" presName="Childtext1" presStyleLbl="revTx" presStyleIdx="0" presStyleCnt="4" custScaleX="196204" custLinFactNeighborX="47029" custLinFactNeighborY="-62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A9C3923-F548-4553-85FA-71152981D0CB}" type="pres">
      <dgm:prSet presAssocID="{4D8A88AD-AA4E-4738-9E04-8AF92BE1A4F0}" presName="BalanceSpacing" presStyleCnt="0"/>
      <dgm:spPr/>
    </dgm:pt>
    <dgm:pt modelId="{4AB4A1EF-99AD-46CD-ACDA-737339C1D25B}" type="pres">
      <dgm:prSet presAssocID="{4D8A88AD-AA4E-4738-9E04-8AF92BE1A4F0}" presName="BalanceSpacing1" presStyleCnt="0"/>
      <dgm:spPr/>
    </dgm:pt>
    <dgm:pt modelId="{32EAED6C-638E-4125-A33A-B4F47AF9A62F}" type="pres">
      <dgm:prSet presAssocID="{6A8BE2D4-9EC4-4E83-A07B-2A1ADAACFFEC}" presName="Accent1Text" presStyleLbl="node1" presStyleIdx="1" presStyleCnt="8" custLinFactNeighborX="4073" custLinFactNeighborY="3044"/>
      <dgm:spPr/>
      <dgm:t>
        <a:bodyPr/>
        <a:lstStyle/>
        <a:p>
          <a:endParaRPr lang="th-TH"/>
        </a:p>
      </dgm:t>
    </dgm:pt>
    <dgm:pt modelId="{7ADFA26A-1421-4C57-8B3D-51D0FBE31CA5}" type="pres">
      <dgm:prSet presAssocID="{6A8BE2D4-9EC4-4E83-A07B-2A1ADAACFFEC}" presName="spaceBetweenRectangles" presStyleCnt="0"/>
      <dgm:spPr/>
    </dgm:pt>
    <dgm:pt modelId="{6D234B5F-A014-451E-BF7F-DDDFB5D22F9B}" type="pres">
      <dgm:prSet presAssocID="{E7A700AA-F583-4128-B891-E6A4C89BF4FE}" presName="composite" presStyleCnt="0"/>
      <dgm:spPr/>
    </dgm:pt>
    <dgm:pt modelId="{F9235889-71AD-4F67-B5E4-74929A4F10A0}" type="pres">
      <dgm:prSet presAssocID="{E7A700AA-F583-4128-B891-E6A4C89BF4FE}" presName="Parent1" presStyleLbl="node1" presStyleIdx="2" presStyleCnt="8" custScaleX="154661" custLinFactNeighborX="44315" custLinFactNeighborY="-33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6610AB3-C403-4EA4-B00A-9267FDC5CF6E}" type="pres">
      <dgm:prSet presAssocID="{E7A700AA-F583-4128-B891-E6A4C89BF4FE}" presName="Childtext1" presStyleLbl="revTx" presStyleIdx="1" presStyleCnt="4" custScaleX="333995" custLinFactNeighborX="-83269" custLinFactNeighborY="-59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355F57-1044-4100-9B79-48B06330E96B}" type="pres">
      <dgm:prSet presAssocID="{E7A700AA-F583-4128-B891-E6A4C89BF4FE}" presName="BalanceSpacing" presStyleCnt="0"/>
      <dgm:spPr/>
    </dgm:pt>
    <dgm:pt modelId="{EBE2779C-F83E-4C1B-AA5F-EEB35F1FF5BD}" type="pres">
      <dgm:prSet presAssocID="{E7A700AA-F583-4128-B891-E6A4C89BF4FE}" presName="BalanceSpacing1" presStyleCnt="0"/>
      <dgm:spPr/>
    </dgm:pt>
    <dgm:pt modelId="{9E7A2838-64FC-4CA4-8D2A-7CC6135005A6}" type="pres">
      <dgm:prSet presAssocID="{491A599A-184A-4832-B100-539B692B4EEC}" presName="Accent1Text" presStyleLbl="node1" presStyleIdx="3" presStyleCnt="8" custScaleX="144589" custLinFactNeighborX="77866" custLinFactNeighborY="-7062"/>
      <dgm:spPr/>
      <dgm:t>
        <a:bodyPr/>
        <a:lstStyle/>
        <a:p>
          <a:endParaRPr lang="th-TH"/>
        </a:p>
      </dgm:t>
    </dgm:pt>
    <dgm:pt modelId="{C6FBE2A7-6EBC-4271-99BE-75914B22116A}" type="pres">
      <dgm:prSet presAssocID="{491A599A-184A-4832-B100-539B692B4EEC}" presName="spaceBetweenRectangles" presStyleCnt="0"/>
      <dgm:spPr/>
    </dgm:pt>
    <dgm:pt modelId="{F0D2B67B-4584-4F0C-83AE-3DA94C5DB95F}" type="pres">
      <dgm:prSet presAssocID="{F8BAEE98-CFEA-478F-9FB3-630F2EF1F074}" presName="composite" presStyleCnt="0"/>
      <dgm:spPr/>
    </dgm:pt>
    <dgm:pt modelId="{F6760C58-B80A-482B-B489-A650517C0F91}" type="pres">
      <dgm:prSet presAssocID="{F8BAEE98-CFEA-478F-9FB3-630F2EF1F074}" presName="Parent1" presStyleLbl="node1" presStyleIdx="4" presStyleCnt="8" custScaleX="149998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7247CCC-43F4-4DE5-81A4-3EF13556840E}" type="pres">
      <dgm:prSet presAssocID="{F8BAEE98-CFEA-478F-9FB3-630F2EF1F074}" presName="Childtext1" presStyleLbl="revTx" presStyleIdx="2" presStyleCnt="4" custScaleX="384887" custLinFactNeighborX="58720" custLinFactNeighborY="29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9D99B63-BB18-40A8-9942-EC9313D7208F}" type="pres">
      <dgm:prSet presAssocID="{F8BAEE98-CFEA-478F-9FB3-630F2EF1F074}" presName="BalanceSpacing" presStyleCnt="0"/>
      <dgm:spPr/>
    </dgm:pt>
    <dgm:pt modelId="{6E6658C8-9328-4E41-B12D-65A4263FD72E}" type="pres">
      <dgm:prSet presAssocID="{F8BAEE98-CFEA-478F-9FB3-630F2EF1F074}" presName="BalanceSpacing1" presStyleCnt="0"/>
      <dgm:spPr/>
    </dgm:pt>
    <dgm:pt modelId="{A6703A4C-F39B-4C87-9B8B-B6FEF0BB03D5}" type="pres">
      <dgm:prSet presAssocID="{94A33B72-A272-4AFE-9F16-2D2759695570}" presName="Accent1Text" presStyleLbl="node1" presStyleIdx="5" presStyleCnt="8" custScaleX="148778" custLinFactNeighborX="-40633" custLinFactNeighborY="-3460"/>
      <dgm:spPr/>
      <dgm:t>
        <a:bodyPr/>
        <a:lstStyle/>
        <a:p>
          <a:endParaRPr lang="th-TH"/>
        </a:p>
      </dgm:t>
    </dgm:pt>
    <dgm:pt modelId="{24DD9F41-50C7-42AE-A221-426617DE9E81}" type="pres">
      <dgm:prSet presAssocID="{94A33B72-A272-4AFE-9F16-2D2759695570}" presName="spaceBetweenRectangles" presStyleCnt="0"/>
      <dgm:spPr/>
    </dgm:pt>
    <dgm:pt modelId="{A728A8D4-9ADC-4FB2-96C9-CD59BC353D86}" type="pres">
      <dgm:prSet presAssocID="{5DD147F3-FEC1-40F2-A633-36ECAE587B37}" presName="composite" presStyleCnt="0"/>
      <dgm:spPr/>
    </dgm:pt>
    <dgm:pt modelId="{8A88194D-C780-4AF2-BBC0-1E853D8761DD}" type="pres">
      <dgm:prSet presAssocID="{5DD147F3-FEC1-40F2-A633-36ECAE587B37}" presName="Parent1" presStyleLbl="node1" presStyleIdx="6" presStyleCnt="8" custScaleX="19667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E7EC89D-C8EA-43E4-9FE9-F680D904B3C4}" type="pres">
      <dgm:prSet presAssocID="{5DD147F3-FEC1-40F2-A633-36ECAE587B37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3C0A82BF-3F1E-462E-ACF4-06A5E8912F22}" type="pres">
      <dgm:prSet presAssocID="{5DD147F3-FEC1-40F2-A633-36ECAE587B37}" presName="BalanceSpacing" presStyleCnt="0"/>
      <dgm:spPr/>
    </dgm:pt>
    <dgm:pt modelId="{D737585B-EEE8-4FFF-B709-91CE1C98DEBD}" type="pres">
      <dgm:prSet presAssocID="{5DD147F3-FEC1-40F2-A633-36ECAE587B37}" presName="BalanceSpacing1" presStyleCnt="0"/>
      <dgm:spPr/>
    </dgm:pt>
    <dgm:pt modelId="{35C7DF25-7599-4597-93D5-2978AE83368B}" type="pres">
      <dgm:prSet presAssocID="{3E2E60D0-83EE-4EE4-AC75-C0F308365BB7}" presName="Accent1Text" presStyleLbl="node1" presStyleIdx="7" presStyleCnt="8" custScaleX="171718" custLinFactNeighborX="75233" custLinFactNeighborY="-22441"/>
      <dgm:spPr/>
      <dgm:t>
        <a:bodyPr/>
        <a:lstStyle/>
        <a:p>
          <a:endParaRPr lang="th-TH"/>
        </a:p>
      </dgm:t>
    </dgm:pt>
  </dgm:ptLst>
  <dgm:cxnLst>
    <dgm:cxn modelId="{B6140C0F-D9AF-4479-86E9-22708F520527}" type="presOf" srcId="{6444E154-D6A9-4DF5-804A-665CB389239C}" destId="{77247CCC-43F4-4DE5-81A4-3EF13556840E}" srcOrd="0" destOrd="0" presId="urn:microsoft.com/office/officeart/2008/layout/AlternatingHexagons"/>
    <dgm:cxn modelId="{F5C7F9BE-C048-48ED-A7C9-C54FE5B2E3C3}" type="presOf" srcId="{94A33B72-A272-4AFE-9F16-2D2759695570}" destId="{A6703A4C-F39B-4C87-9B8B-B6FEF0BB03D5}" srcOrd="0" destOrd="0" presId="urn:microsoft.com/office/officeart/2008/layout/AlternatingHexagons"/>
    <dgm:cxn modelId="{1F9AAC03-279D-4ADF-8DF6-98890DEA056A}" type="presOf" srcId="{E7A700AA-F583-4128-B891-E6A4C89BF4FE}" destId="{F9235889-71AD-4F67-B5E4-74929A4F10A0}" srcOrd="0" destOrd="0" presId="urn:microsoft.com/office/officeart/2008/layout/AlternatingHexagons"/>
    <dgm:cxn modelId="{7CBE0150-AEEE-4B3E-9655-B772754F1B61}" srcId="{F8BAEE98-CFEA-478F-9FB3-630F2EF1F074}" destId="{6444E154-D6A9-4DF5-804A-665CB389239C}" srcOrd="0" destOrd="0" parTransId="{2A070D23-B02D-4922-B209-B927D80BF673}" sibTransId="{0C41503F-17EA-4572-901D-3981E599C89B}"/>
    <dgm:cxn modelId="{6F6B98CC-3E81-4453-BA2D-D33B84B57BF1}" srcId="{4D8A88AD-AA4E-4738-9E04-8AF92BE1A4F0}" destId="{48D473F7-0151-47D5-951D-11752E621ACE}" srcOrd="0" destOrd="0" parTransId="{A714EE99-A4A0-4FE8-A56A-2AAAD03E9D46}" sibTransId="{10E122DB-C617-4671-B56E-4961D4ABEE26}"/>
    <dgm:cxn modelId="{9F0202D2-A067-4EC3-A227-955C04A33065}" type="presOf" srcId="{6A8BE2D4-9EC4-4E83-A07B-2A1ADAACFFEC}" destId="{32EAED6C-638E-4125-A33A-B4F47AF9A62F}" srcOrd="0" destOrd="0" presId="urn:microsoft.com/office/officeart/2008/layout/AlternatingHexagons"/>
    <dgm:cxn modelId="{20434401-2254-4B37-86B9-04729DEEC513}" srcId="{F142AB10-48AD-46E5-9447-CAB786D60C6D}" destId="{4D8A88AD-AA4E-4738-9E04-8AF92BE1A4F0}" srcOrd="0" destOrd="0" parTransId="{EC4325A0-BB5A-4412-9391-6E84015DE94F}" sibTransId="{6A8BE2D4-9EC4-4E83-A07B-2A1ADAACFFEC}"/>
    <dgm:cxn modelId="{2DA5BB56-5BEF-4BAB-B3EA-678B4D925F61}" type="presOf" srcId="{5DD147F3-FEC1-40F2-A633-36ECAE587B37}" destId="{8A88194D-C780-4AF2-BBC0-1E853D8761DD}" srcOrd="0" destOrd="0" presId="urn:microsoft.com/office/officeart/2008/layout/AlternatingHexagons"/>
    <dgm:cxn modelId="{3B11F9F7-1B5F-4551-8A89-AF976A158890}" type="presOf" srcId="{F8BAEE98-CFEA-478F-9FB3-630F2EF1F074}" destId="{F6760C58-B80A-482B-B489-A650517C0F91}" srcOrd="0" destOrd="0" presId="urn:microsoft.com/office/officeart/2008/layout/AlternatingHexagons"/>
    <dgm:cxn modelId="{00651E81-AA0B-44BD-BC72-5B965D410B28}" type="presOf" srcId="{48D473F7-0151-47D5-951D-11752E621ACE}" destId="{5E68B8EB-3502-4B47-A52C-925666DA2DAB}" srcOrd="0" destOrd="0" presId="urn:microsoft.com/office/officeart/2008/layout/AlternatingHexagons"/>
    <dgm:cxn modelId="{FCF92D31-79C3-4362-829F-72AE34F47D92}" srcId="{F142AB10-48AD-46E5-9447-CAB786D60C6D}" destId="{E7A700AA-F583-4128-B891-E6A4C89BF4FE}" srcOrd="1" destOrd="0" parTransId="{52D79EB6-ECCD-40CD-B713-1FEE5BB2ABB8}" sibTransId="{491A599A-184A-4832-B100-539B692B4EEC}"/>
    <dgm:cxn modelId="{CF3A36DE-147D-4F3A-BA30-B93D0BEE42B4}" type="presOf" srcId="{F142AB10-48AD-46E5-9447-CAB786D60C6D}" destId="{971CC864-0C0E-4926-9988-821B30FA6A77}" srcOrd="0" destOrd="0" presId="urn:microsoft.com/office/officeart/2008/layout/AlternatingHexagons"/>
    <dgm:cxn modelId="{E987E6D9-594C-45B5-B0F4-002A375B41AD}" srcId="{F142AB10-48AD-46E5-9447-CAB786D60C6D}" destId="{5DD147F3-FEC1-40F2-A633-36ECAE587B37}" srcOrd="3" destOrd="0" parTransId="{B5EBB6AC-AED7-4958-9002-CC3093A8F47D}" sibTransId="{3E2E60D0-83EE-4EE4-AC75-C0F308365BB7}"/>
    <dgm:cxn modelId="{722D7414-1B7F-4585-8C04-3239F6A0E318}" type="presOf" srcId="{491A599A-184A-4832-B100-539B692B4EEC}" destId="{9E7A2838-64FC-4CA4-8D2A-7CC6135005A6}" srcOrd="0" destOrd="0" presId="urn:microsoft.com/office/officeart/2008/layout/AlternatingHexagons"/>
    <dgm:cxn modelId="{C814573D-08C7-4277-91DA-91E7F60E473D}" srcId="{F142AB10-48AD-46E5-9447-CAB786D60C6D}" destId="{F8BAEE98-CFEA-478F-9FB3-630F2EF1F074}" srcOrd="2" destOrd="0" parTransId="{6127F6A2-752C-49FF-8027-942C226BC90F}" sibTransId="{94A33B72-A272-4AFE-9F16-2D2759695570}"/>
    <dgm:cxn modelId="{163B7FF3-715C-40C5-AB7C-9909397FA3E9}" type="presOf" srcId="{3E2E60D0-83EE-4EE4-AC75-C0F308365BB7}" destId="{35C7DF25-7599-4597-93D5-2978AE83368B}" srcOrd="0" destOrd="0" presId="urn:microsoft.com/office/officeart/2008/layout/AlternatingHexagons"/>
    <dgm:cxn modelId="{D67EBCCA-2DF6-47AA-9C53-BE9CACD9E96E}" type="presOf" srcId="{4D8A88AD-AA4E-4738-9E04-8AF92BE1A4F0}" destId="{557A4443-2439-46FE-A1F9-071C75C1F9D4}" srcOrd="0" destOrd="0" presId="urn:microsoft.com/office/officeart/2008/layout/AlternatingHexagons"/>
    <dgm:cxn modelId="{F2135968-DC28-4D9F-9627-E16E5A8CD2E6}" srcId="{E7A700AA-F583-4128-B891-E6A4C89BF4FE}" destId="{8915F24E-BB3B-463C-A284-E876F45FDFD0}" srcOrd="0" destOrd="0" parTransId="{5986765A-D9FE-42D9-A5BD-B4C216601849}" sibTransId="{4ECEF8F0-B5C0-424A-8544-BD10DFA807E3}"/>
    <dgm:cxn modelId="{DCF2544B-2867-497D-98D5-3B1C9B947D72}" type="presOf" srcId="{8915F24E-BB3B-463C-A284-E876F45FDFD0}" destId="{56610AB3-C403-4EA4-B00A-9267FDC5CF6E}" srcOrd="0" destOrd="0" presId="urn:microsoft.com/office/officeart/2008/layout/AlternatingHexagons"/>
    <dgm:cxn modelId="{D8212CB5-88B8-4544-A851-073B0E20590C}" type="presParOf" srcId="{971CC864-0C0E-4926-9988-821B30FA6A77}" destId="{A3393784-7A85-4524-88D6-D73E0C02369B}" srcOrd="0" destOrd="0" presId="urn:microsoft.com/office/officeart/2008/layout/AlternatingHexagons"/>
    <dgm:cxn modelId="{82ABE07A-016F-40F4-AE07-86C6D1046F3E}" type="presParOf" srcId="{A3393784-7A85-4524-88D6-D73E0C02369B}" destId="{557A4443-2439-46FE-A1F9-071C75C1F9D4}" srcOrd="0" destOrd="0" presId="urn:microsoft.com/office/officeart/2008/layout/AlternatingHexagons"/>
    <dgm:cxn modelId="{97A448E6-1EAA-462E-B5B2-AE39D33E4F7D}" type="presParOf" srcId="{A3393784-7A85-4524-88D6-D73E0C02369B}" destId="{5E68B8EB-3502-4B47-A52C-925666DA2DAB}" srcOrd="1" destOrd="0" presId="urn:microsoft.com/office/officeart/2008/layout/AlternatingHexagons"/>
    <dgm:cxn modelId="{5D9B4369-6C42-4ECE-835D-0178E1903C59}" type="presParOf" srcId="{A3393784-7A85-4524-88D6-D73E0C02369B}" destId="{9A9C3923-F548-4553-85FA-71152981D0CB}" srcOrd="2" destOrd="0" presId="urn:microsoft.com/office/officeart/2008/layout/AlternatingHexagons"/>
    <dgm:cxn modelId="{307DD2F8-6B12-4682-B7F8-5F457AEDEE99}" type="presParOf" srcId="{A3393784-7A85-4524-88D6-D73E0C02369B}" destId="{4AB4A1EF-99AD-46CD-ACDA-737339C1D25B}" srcOrd="3" destOrd="0" presId="urn:microsoft.com/office/officeart/2008/layout/AlternatingHexagons"/>
    <dgm:cxn modelId="{33C4F0F1-85C9-474E-9A3E-78DDF284996B}" type="presParOf" srcId="{A3393784-7A85-4524-88D6-D73E0C02369B}" destId="{32EAED6C-638E-4125-A33A-B4F47AF9A62F}" srcOrd="4" destOrd="0" presId="urn:microsoft.com/office/officeart/2008/layout/AlternatingHexagons"/>
    <dgm:cxn modelId="{8F5F4D11-8AA9-4E36-AE82-6AC109E0DB10}" type="presParOf" srcId="{971CC864-0C0E-4926-9988-821B30FA6A77}" destId="{7ADFA26A-1421-4C57-8B3D-51D0FBE31CA5}" srcOrd="1" destOrd="0" presId="urn:microsoft.com/office/officeart/2008/layout/AlternatingHexagons"/>
    <dgm:cxn modelId="{7171D902-1309-46E3-96F7-233C1FC35B55}" type="presParOf" srcId="{971CC864-0C0E-4926-9988-821B30FA6A77}" destId="{6D234B5F-A014-451E-BF7F-DDDFB5D22F9B}" srcOrd="2" destOrd="0" presId="urn:microsoft.com/office/officeart/2008/layout/AlternatingHexagons"/>
    <dgm:cxn modelId="{1E4D61B3-F941-4A22-B33C-28E3C80EE3DA}" type="presParOf" srcId="{6D234B5F-A014-451E-BF7F-DDDFB5D22F9B}" destId="{F9235889-71AD-4F67-B5E4-74929A4F10A0}" srcOrd="0" destOrd="0" presId="urn:microsoft.com/office/officeart/2008/layout/AlternatingHexagons"/>
    <dgm:cxn modelId="{6730FB3A-130D-402D-AC72-B019A68071E5}" type="presParOf" srcId="{6D234B5F-A014-451E-BF7F-DDDFB5D22F9B}" destId="{56610AB3-C403-4EA4-B00A-9267FDC5CF6E}" srcOrd="1" destOrd="0" presId="urn:microsoft.com/office/officeart/2008/layout/AlternatingHexagons"/>
    <dgm:cxn modelId="{77E8F068-109E-4DE9-BE4C-4EB36E7BDBB5}" type="presParOf" srcId="{6D234B5F-A014-451E-BF7F-DDDFB5D22F9B}" destId="{35355F57-1044-4100-9B79-48B06330E96B}" srcOrd="2" destOrd="0" presId="urn:microsoft.com/office/officeart/2008/layout/AlternatingHexagons"/>
    <dgm:cxn modelId="{9A588B52-46E8-4794-AD6B-84B5581B6A32}" type="presParOf" srcId="{6D234B5F-A014-451E-BF7F-DDDFB5D22F9B}" destId="{EBE2779C-F83E-4C1B-AA5F-EEB35F1FF5BD}" srcOrd="3" destOrd="0" presId="urn:microsoft.com/office/officeart/2008/layout/AlternatingHexagons"/>
    <dgm:cxn modelId="{6D43E0E1-C48B-4FEB-9E39-1FB5C1E1511C}" type="presParOf" srcId="{6D234B5F-A014-451E-BF7F-DDDFB5D22F9B}" destId="{9E7A2838-64FC-4CA4-8D2A-7CC6135005A6}" srcOrd="4" destOrd="0" presId="urn:microsoft.com/office/officeart/2008/layout/AlternatingHexagons"/>
    <dgm:cxn modelId="{0BA6B6E2-D6A6-4CC7-AC49-35F741DA95A3}" type="presParOf" srcId="{971CC864-0C0E-4926-9988-821B30FA6A77}" destId="{C6FBE2A7-6EBC-4271-99BE-75914B22116A}" srcOrd="3" destOrd="0" presId="urn:microsoft.com/office/officeart/2008/layout/AlternatingHexagons"/>
    <dgm:cxn modelId="{D2400CBA-4DE4-4183-8463-C0F5643899DB}" type="presParOf" srcId="{971CC864-0C0E-4926-9988-821B30FA6A77}" destId="{F0D2B67B-4584-4F0C-83AE-3DA94C5DB95F}" srcOrd="4" destOrd="0" presId="urn:microsoft.com/office/officeart/2008/layout/AlternatingHexagons"/>
    <dgm:cxn modelId="{FE2B8E92-8E6E-4BAF-8500-57DA61D7E701}" type="presParOf" srcId="{F0D2B67B-4584-4F0C-83AE-3DA94C5DB95F}" destId="{F6760C58-B80A-482B-B489-A650517C0F91}" srcOrd="0" destOrd="0" presId="urn:microsoft.com/office/officeart/2008/layout/AlternatingHexagons"/>
    <dgm:cxn modelId="{AFFAE9D5-FFFB-440B-BA9F-5AFA9222C5E7}" type="presParOf" srcId="{F0D2B67B-4584-4F0C-83AE-3DA94C5DB95F}" destId="{77247CCC-43F4-4DE5-81A4-3EF13556840E}" srcOrd="1" destOrd="0" presId="urn:microsoft.com/office/officeart/2008/layout/AlternatingHexagons"/>
    <dgm:cxn modelId="{96FD2B79-54A6-4FC7-AF11-015CFA5930B7}" type="presParOf" srcId="{F0D2B67B-4584-4F0C-83AE-3DA94C5DB95F}" destId="{39D99B63-BB18-40A8-9942-EC9313D7208F}" srcOrd="2" destOrd="0" presId="urn:microsoft.com/office/officeart/2008/layout/AlternatingHexagons"/>
    <dgm:cxn modelId="{27833D96-D470-4352-B9D3-2D4C3C7462F9}" type="presParOf" srcId="{F0D2B67B-4584-4F0C-83AE-3DA94C5DB95F}" destId="{6E6658C8-9328-4E41-B12D-65A4263FD72E}" srcOrd="3" destOrd="0" presId="urn:microsoft.com/office/officeart/2008/layout/AlternatingHexagons"/>
    <dgm:cxn modelId="{CE15351E-509A-4031-A915-3AB5A540201B}" type="presParOf" srcId="{F0D2B67B-4584-4F0C-83AE-3DA94C5DB95F}" destId="{A6703A4C-F39B-4C87-9B8B-B6FEF0BB03D5}" srcOrd="4" destOrd="0" presId="urn:microsoft.com/office/officeart/2008/layout/AlternatingHexagons"/>
    <dgm:cxn modelId="{920C1C5A-2AF9-419D-A569-D735A3F28DBA}" type="presParOf" srcId="{971CC864-0C0E-4926-9988-821B30FA6A77}" destId="{24DD9F41-50C7-42AE-A221-426617DE9E81}" srcOrd="5" destOrd="0" presId="urn:microsoft.com/office/officeart/2008/layout/AlternatingHexagons"/>
    <dgm:cxn modelId="{DF646EB9-4395-438F-AB5F-EC06108CFB00}" type="presParOf" srcId="{971CC864-0C0E-4926-9988-821B30FA6A77}" destId="{A728A8D4-9ADC-4FB2-96C9-CD59BC353D86}" srcOrd="6" destOrd="0" presId="urn:microsoft.com/office/officeart/2008/layout/AlternatingHexagons"/>
    <dgm:cxn modelId="{929C4180-A8FD-4E13-956A-E9B4A01878E7}" type="presParOf" srcId="{A728A8D4-9ADC-4FB2-96C9-CD59BC353D86}" destId="{8A88194D-C780-4AF2-BBC0-1E853D8761DD}" srcOrd="0" destOrd="0" presId="urn:microsoft.com/office/officeart/2008/layout/AlternatingHexagons"/>
    <dgm:cxn modelId="{032E8F44-D121-45A7-9546-2B06C2FB5F41}" type="presParOf" srcId="{A728A8D4-9ADC-4FB2-96C9-CD59BC353D86}" destId="{2E7EC89D-C8EA-43E4-9FE9-F680D904B3C4}" srcOrd="1" destOrd="0" presId="urn:microsoft.com/office/officeart/2008/layout/AlternatingHexagons"/>
    <dgm:cxn modelId="{E705C876-F15D-4AD0-90FE-B435EEA62C0E}" type="presParOf" srcId="{A728A8D4-9ADC-4FB2-96C9-CD59BC353D86}" destId="{3C0A82BF-3F1E-462E-ACF4-06A5E8912F22}" srcOrd="2" destOrd="0" presId="urn:microsoft.com/office/officeart/2008/layout/AlternatingHexagons"/>
    <dgm:cxn modelId="{D7908BEE-803F-4D32-BCC9-B1D2523487D1}" type="presParOf" srcId="{A728A8D4-9ADC-4FB2-96C9-CD59BC353D86}" destId="{D737585B-EEE8-4FFF-B709-91CE1C98DEBD}" srcOrd="3" destOrd="0" presId="urn:microsoft.com/office/officeart/2008/layout/AlternatingHexagons"/>
    <dgm:cxn modelId="{36D68F19-5D17-4436-8C5E-14B9E11C0B16}" type="presParOf" srcId="{A728A8D4-9ADC-4FB2-96C9-CD59BC353D86}" destId="{35C7DF25-7599-4597-93D5-2978AE83368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39978-0207-4B25-AFAB-B51DCE78225F}">
      <dsp:nvSpPr>
        <dsp:cNvPr id="0" name=""/>
        <dsp:cNvSpPr/>
      </dsp:nvSpPr>
      <dsp:spPr>
        <a:xfrm>
          <a:off x="4723435" y="0"/>
          <a:ext cx="3019576" cy="274631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518CF3-29BA-4887-93EE-666C10245B0E}">
      <dsp:nvSpPr>
        <dsp:cNvPr id="0" name=""/>
        <dsp:cNvSpPr/>
      </dsp:nvSpPr>
      <dsp:spPr>
        <a:xfrm>
          <a:off x="5265639" y="783876"/>
          <a:ext cx="1865965" cy="762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ทบทวนรวบรวมข้อมูล</a:t>
          </a:r>
          <a:endParaRPr lang="th-TH" sz="3600" b="1" kern="1200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265639" y="783876"/>
        <a:ext cx="1865965" cy="762737"/>
      </dsp:txXfrm>
    </dsp:sp>
    <dsp:sp modelId="{DE56DAEA-C6F0-4009-8228-A01A62D70D47}">
      <dsp:nvSpPr>
        <dsp:cNvPr id="0" name=""/>
        <dsp:cNvSpPr/>
      </dsp:nvSpPr>
      <dsp:spPr>
        <a:xfrm>
          <a:off x="4097615" y="1577959"/>
          <a:ext cx="2745893" cy="274631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5CFFA-2E52-4667-A363-B3C7519FAB9A}">
      <dsp:nvSpPr>
        <dsp:cNvPr id="0" name=""/>
        <dsp:cNvSpPr/>
      </dsp:nvSpPr>
      <dsp:spPr>
        <a:xfrm>
          <a:off x="4733596" y="2578589"/>
          <a:ext cx="1525840" cy="762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กำหนดหลักเกณฑ์</a:t>
          </a:r>
          <a:endParaRPr lang="th-TH" sz="4000" b="1" kern="1200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33596" y="2578589"/>
        <a:ext cx="1525840" cy="762737"/>
      </dsp:txXfrm>
    </dsp:sp>
    <dsp:sp modelId="{C8E8230C-6E6D-4050-94ED-E1CB7242A39B}">
      <dsp:nvSpPr>
        <dsp:cNvPr id="0" name=""/>
        <dsp:cNvSpPr/>
      </dsp:nvSpPr>
      <dsp:spPr>
        <a:xfrm>
          <a:off x="5055712" y="3344749"/>
          <a:ext cx="2359147" cy="236009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693CD2-0561-4DA9-84BE-EA72EDF3D855}">
      <dsp:nvSpPr>
        <dsp:cNvPr id="0" name=""/>
        <dsp:cNvSpPr/>
      </dsp:nvSpPr>
      <dsp:spPr>
        <a:xfrm>
          <a:off x="5470819" y="4167958"/>
          <a:ext cx="1525840" cy="762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สรุปผลการจัดลำดับความสำคัญของปัญหา</a:t>
          </a:r>
          <a:endParaRPr lang="th-TH" sz="2800" b="1" kern="1200" dirty="0">
            <a:solidFill>
              <a:schemeClr val="accent2">
                <a:lumMod val="75000"/>
              </a:schemeClr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470819" y="4167958"/>
        <a:ext cx="1525840" cy="7627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553AA0-2DC7-43A8-BBB3-623C2A1D9A51}">
      <dsp:nvSpPr>
        <dsp:cNvPr id="0" name=""/>
        <dsp:cNvSpPr/>
      </dsp:nvSpPr>
      <dsp:spPr>
        <a:xfrm>
          <a:off x="80666" y="1779743"/>
          <a:ext cx="1189109" cy="391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รายงาน</a:t>
          </a:r>
          <a:endParaRPr lang="th-TH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666" y="1779743"/>
        <a:ext cx="1189109" cy="391865"/>
      </dsp:txXfrm>
    </dsp:sp>
    <dsp:sp modelId="{8FBE03CA-ED12-45EE-9469-A787986CF2AE}">
      <dsp:nvSpPr>
        <dsp:cNvPr id="0" name=""/>
        <dsp:cNvSpPr/>
      </dsp:nvSpPr>
      <dsp:spPr>
        <a:xfrm>
          <a:off x="79314" y="1660561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7290DF-B376-44C8-BFA5-D62778C1411B}">
      <dsp:nvSpPr>
        <dsp:cNvPr id="0" name=""/>
        <dsp:cNvSpPr/>
      </dsp:nvSpPr>
      <dsp:spPr>
        <a:xfrm>
          <a:off x="145526" y="1528138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2720D-95BF-48E7-8C15-13635030358B}">
      <dsp:nvSpPr>
        <dsp:cNvPr id="0" name=""/>
        <dsp:cNvSpPr/>
      </dsp:nvSpPr>
      <dsp:spPr>
        <a:xfrm>
          <a:off x="304434" y="1554623"/>
          <a:ext cx="148638" cy="148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7D197-7C41-4677-AFF9-E7466B490721}">
      <dsp:nvSpPr>
        <dsp:cNvPr id="0" name=""/>
        <dsp:cNvSpPr/>
      </dsp:nvSpPr>
      <dsp:spPr>
        <a:xfrm>
          <a:off x="436858" y="1408957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4F75E-7573-4144-B63F-9EB699FE5A30}">
      <dsp:nvSpPr>
        <dsp:cNvPr id="0" name=""/>
        <dsp:cNvSpPr/>
      </dsp:nvSpPr>
      <dsp:spPr>
        <a:xfrm>
          <a:off x="609009" y="1355987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17500-330E-4ECE-BC90-AC1A0BED80F4}">
      <dsp:nvSpPr>
        <dsp:cNvPr id="0" name=""/>
        <dsp:cNvSpPr/>
      </dsp:nvSpPr>
      <dsp:spPr>
        <a:xfrm>
          <a:off x="820886" y="1448684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5CC96-9F0C-4161-8EC9-17D345A5A444}">
      <dsp:nvSpPr>
        <dsp:cNvPr id="0" name=""/>
        <dsp:cNvSpPr/>
      </dsp:nvSpPr>
      <dsp:spPr>
        <a:xfrm>
          <a:off x="953310" y="1514895"/>
          <a:ext cx="148638" cy="148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0D5B4-9F25-4074-BAE4-6FA30903DBFC}">
      <dsp:nvSpPr>
        <dsp:cNvPr id="0" name=""/>
        <dsp:cNvSpPr/>
      </dsp:nvSpPr>
      <dsp:spPr>
        <a:xfrm>
          <a:off x="1138703" y="1660561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682B9-5F95-4297-B7ED-4DEB9B1193CA}">
      <dsp:nvSpPr>
        <dsp:cNvPr id="0" name=""/>
        <dsp:cNvSpPr/>
      </dsp:nvSpPr>
      <dsp:spPr>
        <a:xfrm>
          <a:off x="1218157" y="1806227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98903-8273-48B5-8D4D-A2E8993E845F}">
      <dsp:nvSpPr>
        <dsp:cNvPr id="0" name=""/>
        <dsp:cNvSpPr/>
      </dsp:nvSpPr>
      <dsp:spPr>
        <a:xfrm>
          <a:off x="529555" y="1528138"/>
          <a:ext cx="243226" cy="243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07636-9863-4CE4-B51B-14E1BAF9A389}">
      <dsp:nvSpPr>
        <dsp:cNvPr id="0" name=""/>
        <dsp:cNvSpPr/>
      </dsp:nvSpPr>
      <dsp:spPr>
        <a:xfrm>
          <a:off x="13103" y="2031347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69B95-0CA6-418F-A5E1-66B734D920C0}">
      <dsp:nvSpPr>
        <dsp:cNvPr id="0" name=""/>
        <dsp:cNvSpPr/>
      </dsp:nvSpPr>
      <dsp:spPr>
        <a:xfrm>
          <a:off x="92557" y="2150529"/>
          <a:ext cx="148638" cy="148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2E8CA-3038-4E41-B0FB-3E7CD22F327F}">
      <dsp:nvSpPr>
        <dsp:cNvPr id="0" name=""/>
        <dsp:cNvSpPr/>
      </dsp:nvSpPr>
      <dsp:spPr>
        <a:xfrm>
          <a:off x="291192" y="2256468"/>
          <a:ext cx="216201" cy="216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2775F-B460-463A-A3CD-7606DFA0C042}">
      <dsp:nvSpPr>
        <dsp:cNvPr id="0" name=""/>
        <dsp:cNvSpPr/>
      </dsp:nvSpPr>
      <dsp:spPr>
        <a:xfrm>
          <a:off x="569282" y="2428618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8394A-11FA-49C5-ACEF-A618341B466F}">
      <dsp:nvSpPr>
        <dsp:cNvPr id="0" name=""/>
        <dsp:cNvSpPr/>
      </dsp:nvSpPr>
      <dsp:spPr>
        <a:xfrm>
          <a:off x="622251" y="2256468"/>
          <a:ext cx="148638" cy="148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EB2217-7C4D-420B-9D19-8D142E4C7DB4}">
      <dsp:nvSpPr>
        <dsp:cNvPr id="0" name=""/>
        <dsp:cNvSpPr/>
      </dsp:nvSpPr>
      <dsp:spPr>
        <a:xfrm>
          <a:off x="754675" y="2441861"/>
          <a:ext cx="94588" cy="9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406C8-4D98-4B99-A56A-B942CD9ABB3C}">
      <dsp:nvSpPr>
        <dsp:cNvPr id="0" name=""/>
        <dsp:cNvSpPr/>
      </dsp:nvSpPr>
      <dsp:spPr>
        <a:xfrm>
          <a:off x="873856" y="2229983"/>
          <a:ext cx="216201" cy="216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DF5E3-3AF7-4E96-BBB6-8DDDB27650C7}">
      <dsp:nvSpPr>
        <dsp:cNvPr id="0" name=""/>
        <dsp:cNvSpPr/>
      </dsp:nvSpPr>
      <dsp:spPr>
        <a:xfrm>
          <a:off x="1165188" y="2177013"/>
          <a:ext cx="148638" cy="148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426BD1-19D8-49D8-AEC7-4428A17E4609}">
      <dsp:nvSpPr>
        <dsp:cNvPr id="0" name=""/>
        <dsp:cNvSpPr/>
      </dsp:nvSpPr>
      <dsp:spPr>
        <a:xfrm>
          <a:off x="1313826" y="1554402"/>
          <a:ext cx="436530" cy="83338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58923-D228-4D15-94CF-077E5E68EC2C}">
      <dsp:nvSpPr>
        <dsp:cNvPr id="0" name=""/>
        <dsp:cNvSpPr/>
      </dsp:nvSpPr>
      <dsp:spPr>
        <a:xfrm>
          <a:off x="1670988" y="1554402"/>
          <a:ext cx="436530" cy="83338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1EDB2-C0AA-45C2-82A0-AF5CCB6262D4}">
      <dsp:nvSpPr>
        <dsp:cNvPr id="0" name=""/>
        <dsp:cNvSpPr/>
      </dsp:nvSpPr>
      <dsp:spPr>
        <a:xfrm>
          <a:off x="2155140" y="1485530"/>
          <a:ext cx="1011957" cy="10119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การสำรวจ</a:t>
          </a:r>
          <a:endParaRPr lang="th-TH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303338" y="1633728"/>
        <a:ext cx="715561" cy="7155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A4443-2439-46FE-A1F9-071C75C1F9D4}">
      <dsp:nvSpPr>
        <dsp:cNvPr id="0" name=""/>
        <dsp:cNvSpPr/>
      </dsp:nvSpPr>
      <dsp:spPr>
        <a:xfrm rot="5400000">
          <a:off x="1958054" y="50459"/>
          <a:ext cx="768826" cy="66887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</a:t>
          </a:r>
          <a:endParaRPr lang="th-TH" sz="2100" kern="1200" dirty="0"/>
        </a:p>
      </dsp:txBody>
      <dsp:txXfrm rot="-5400000">
        <a:off x="2112261" y="120295"/>
        <a:ext cx="460411" cy="529208"/>
      </dsp:txXfrm>
    </dsp:sp>
    <dsp:sp modelId="{5E68B8EB-3502-4B47-A52C-925666DA2DAB}">
      <dsp:nvSpPr>
        <dsp:cNvPr id="0" name=""/>
        <dsp:cNvSpPr/>
      </dsp:nvSpPr>
      <dsp:spPr>
        <a:xfrm>
          <a:off x="2687998" y="125429"/>
          <a:ext cx="1683451" cy="4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ขนาดของปัญหา</a:t>
          </a:r>
          <a:endParaRPr lang="th-TH" sz="2000" b="1" kern="1200" dirty="0"/>
        </a:p>
      </dsp:txBody>
      <dsp:txXfrm>
        <a:off x="2687998" y="125429"/>
        <a:ext cx="1683451" cy="461296"/>
      </dsp:txXfrm>
    </dsp:sp>
    <dsp:sp modelId="{32EAED6C-638E-4125-A33A-B4F47AF9A62F}">
      <dsp:nvSpPr>
        <dsp:cNvPr id="0" name=""/>
        <dsp:cNvSpPr/>
      </dsp:nvSpPr>
      <dsp:spPr>
        <a:xfrm rot="5400000">
          <a:off x="1262908" y="73862"/>
          <a:ext cx="768826" cy="66887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IR</a:t>
          </a:r>
          <a:endParaRPr lang="th-TH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1417115" y="143698"/>
        <a:ext cx="460411" cy="529208"/>
      </dsp:txXfrm>
    </dsp:sp>
    <dsp:sp modelId="{F9235889-71AD-4F67-B5E4-74929A4F10A0}">
      <dsp:nvSpPr>
        <dsp:cNvPr id="0" name=""/>
        <dsp:cNvSpPr/>
      </dsp:nvSpPr>
      <dsp:spPr>
        <a:xfrm rot="5400000">
          <a:off x="2583984" y="494637"/>
          <a:ext cx="768826" cy="103449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อัตราตาย</a:t>
          </a:r>
          <a:endParaRPr lang="th-TH" sz="2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2623566" y="755609"/>
        <a:ext cx="689663" cy="512550"/>
      </dsp:txXfrm>
    </dsp:sp>
    <dsp:sp modelId="{56610AB3-C403-4EA4-B00A-9267FDC5CF6E}">
      <dsp:nvSpPr>
        <dsp:cNvPr id="0" name=""/>
        <dsp:cNvSpPr/>
      </dsp:nvSpPr>
      <dsp:spPr>
        <a:xfrm>
          <a:off x="0" y="779467"/>
          <a:ext cx="2773270" cy="4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การคุกคามของปัญหา</a:t>
          </a:r>
          <a:endParaRPr lang="th-TH" sz="2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0" y="779467"/>
        <a:ext cx="2773270" cy="461296"/>
      </dsp:txXfrm>
    </dsp:sp>
    <dsp:sp modelId="{9E7A2838-64FC-4CA4-8D2A-7CC6135005A6}">
      <dsp:nvSpPr>
        <dsp:cNvPr id="0" name=""/>
        <dsp:cNvSpPr/>
      </dsp:nvSpPr>
      <dsp:spPr>
        <a:xfrm rot="5400000">
          <a:off x="3530790" y="499622"/>
          <a:ext cx="768826" cy="96712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อัตราป่วยตาย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3592828" y="726910"/>
        <a:ext cx="644750" cy="512550"/>
      </dsp:txXfrm>
    </dsp:sp>
    <dsp:sp modelId="{F6760C58-B80A-482B-B489-A650517C0F91}">
      <dsp:nvSpPr>
        <dsp:cNvPr id="0" name=""/>
        <dsp:cNvSpPr/>
      </dsp:nvSpPr>
      <dsp:spPr>
        <a:xfrm rot="5400000">
          <a:off x="1553324" y="1188407"/>
          <a:ext cx="768826" cy="100330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ข้อจำกัด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1603302" y="1433785"/>
        <a:ext cx="668870" cy="512550"/>
      </dsp:txXfrm>
    </dsp:sp>
    <dsp:sp modelId="{77247CCC-43F4-4DE5-81A4-3EF13556840E}">
      <dsp:nvSpPr>
        <dsp:cNvPr id="0" name=""/>
        <dsp:cNvSpPr/>
      </dsp:nvSpPr>
      <dsp:spPr>
        <a:xfrm>
          <a:off x="1453002" y="1473131"/>
          <a:ext cx="3302372" cy="4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8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ประสิทธิภาพการปฏิบัติงาน</a:t>
          </a:r>
          <a:endParaRPr lang="th-TH" sz="1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453002" y="1473131"/>
        <a:ext cx="3302372" cy="461296"/>
      </dsp:txXfrm>
    </dsp:sp>
    <dsp:sp modelId="{A6703A4C-F39B-4C87-9B8B-B6FEF0BB03D5}">
      <dsp:nvSpPr>
        <dsp:cNvPr id="0" name=""/>
        <dsp:cNvSpPr/>
      </dsp:nvSpPr>
      <dsp:spPr>
        <a:xfrm rot="5400000">
          <a:off x="559149" y="1165886"/>
          <a:ext cx="768826" cy="9951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8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การดำเนินงาน</a:t>
          </a:r>
          <a:endParaRPr lang="th-TH" sz="1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611847" y="1407184"/>
        <a:ext cx="663430" cy="512550"/>
      </dsp:txXfrm>
    </dsp:sp>
    <dsp:sp modelId="{8A88194D-C780-4AF2-BBC0-1E853D8761DD}">
      <dsp:nvSpPr>
        <dsp:cNvPr id="0" name=""/>
        <dsp:cNvSpPr/>
      </dsp:nvSpPr>
      <dsp:spPr>
        <a:xfrm rot="5400000">
          <a:off x="1801836" y="1684897"/>
          <a:ext cx="768826" cy="131548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8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งบประมาณ</a:t>
          </a:r>
          <a:endParaRPr lang="th-TH" sz="1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1747754" y="2086365"/>
        <a:ext cx="876990" cy="512550"/>
      </dsp:txXfrm>
    </dsp:sp>
    <dsp:sp modelId="{2E7EC89D-C8EA-43E4-9FE9-F680D904B3C4}">
      <dsp:nvSpPr>
        <dsp:cNvPr id="0" name=""/>
        <dsp:cNvSpPr/>
      </dsp:nvSpPr>
      <dsp:spPr>
        <a:xfrm>
          <a:off x="993799" y="2111992"/>
          <a:ext cx="830333" cy="4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7DF25-7599-4597-93D5-2978AE83368B}">
      <dsp:nvSpPr>
        <dsp:cNvPr id="0" name=""/>
        <dsp:cNvSpPr/>
      </dsp:nvSpPr>
      <dsp:spPr>
        <a:xfrm rot="5400000">
          <a:off x="3027443" y="1595814"/>
          <a:ext cx="768826" cy="114858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2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ระยะเวลา</a:t>
          </a:r>
          <a:endParaRPr lang="th-TH" sz="2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-5400000">
        <a:off x="3028994" y="1913832"/>
        <a:ext cx="765724" cy="512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4924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3438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11191925" y="274639"/>
            <a:ext cx="3473499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771430" y="274639"/>
            <a:ext cx="10222481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997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16809" y="1825625"/>
            <a:ext cx="5049361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729127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799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42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771430" y="1600201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7817434" y="1600201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3975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641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7936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10014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515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753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7E1D-9A7A-41C4-89BF-55B5441BFE7F}" type="datetimeFigureOut">
              <a:rPr lang="th-TH" smtClean="0"/>
              <a:t>28/03/61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37C67-E9AC-496F-A820-253FCF4754E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44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12969" y="140108"/>
            <a:ext cx="2227659" cy="44553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22" name="Shape 122"/>
          <p:cNvSpPr/>
          <p:nvPr/>
        </p:nvSpPr>
        <p:spPr>
          <a:xfrm>
            <a:off x="4883100" y="751402"/>
            <a:ext cx="6742723" cy="2969226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44552" rIns="44552">
            <a:spAutoFit/>
          </a:bodyPr>
          <a:lstStyle/>
          <a:p>
            <a:pPr algn="ctr" hangingPunct="0">
              <a:defRPr sz="5000" b="1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rPr lang="th-TH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  <a:sym typeface="TH SarabunPSK"/>
              </a:rPr>
              <a:t>การประเมินความจำเป็นด้านสุขภาพ</a:t>
            </a:r>
            <a:r>
              <a:rPr lang="en-US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  <a:sym typeface="TH SarabunPSK"/>
              </a:rPr>
              <a:t/>
            </a:r>
            <a:br>
              <a:rPr lang="en-US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  <a:sym typeface="TH SarabunPSK"/>
              </a:rPr>
            </a:br>
            <a:r>
              <a:rPr lang="en-US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(Health Need Assessment)</a:t>
            </a:r>
            <a:br>
              <a:rPr lang="en-US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</a:br>
            <a:r>
              <a:rPr lang="th-TH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จังหวัดหนองคาย ปี </a:t>
            </a:r>
            <a:r>
              <a:rPr lang="en-US" sz="4678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2560</a:t>
            </a:r>
            <a:endParaRPr lang="th-TH" sz="4678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hangingPunct="0">
              <a:defRPr sz="5000" b="1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TH SarabunPSK"/>
                <a:ea typeface="TH SarabunPSK"/>
                <a:cs typeface="TH SarabunPSK"/>
                <a:sym typeface="TH SarabunPSK"/>
              </a:defRPr>
            </a:pPr>
            <a:endParaRPr sz="4678" b="1" kern="0" dirty="0">
              <a:solidFill>
                <a:srgbClr val="0033CC"/>
              </a:solidFill>
              <a:effectLst>
                <a:outerShdw blurRad="38100" dist="38100" dir="2700000" rotWithShape="0">
                  <a:srgbClr val="000000">
                    <a:alpha val="43137"/>
                  </a:srgbClr>
                </a:outerShdw>
              </a:effectLst>
              <a:latin typeface="TH SarabunPSK"/>
              <a:ea typeface="TH SarabunPSK"/>
              <a:cs typeface="TH SarabunPSK"/>
              <a:sym typeface="TH SarabunPSK"/>
            </a:endParaRPr>
          </a:p>
        </p:txBody>
      </p:sp>
      <p:sp>
        <p:nvSpPr>
          <p:cNvPr id="7" name="Shape 115"/>
          <p:cNvSpPr/>
          <p:nvPr/>
        </p:nvSpPr>
        <p:spPr>
          <a:xfrm>
            <a:off x="6542203" y="5738651"/>
            <a:ext cx="5023062" cy="569851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4552" rIns="44552">
            <a:spAutoFit/>
          </a:bodyPr>
          <a:lstStyle/>
          <a:p>
            <a:pPr algn="r" hangingPunct="0">
              <a:defRPr sz="3000" b="1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JasmineUPC"/>
                <a:ea typeface="JasmineUPC"/>
                <a:cs typeface="JasmineUPC"/>
                <a:sym typeface="JasmineUPC"/>
              </a:defRPr>
            </a:pPr>
            <a:endParaRPr sz="3118" b="1" kern="0" dirty="0">
              <a:solidFill>
                <a:srgbClr val="0033CC"/>
              </a:solidFill>
              <a:effectLst>
                <a:outerShdw blurRad="38100" dist="38100" dir="2700000" rotWithShape="0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ea typeface="JasmineUPC"/>
              <a:cs typeface="TH SarabunPSK" panose="020B0500040200020003" pitchFamily="34" charset="-34"/>
              <a:sym typeface="JasmineUPC"/>
            </a:endParaRPr>
          </a:p>
        </p:txBody>
      </p:sp>
      <p:pic>
        <p:nvPicPr>
          <p:cNvPr id="17412" name="Picture 2" descr="ผลการค้นหารูปภาพสำหรับ ภาพหนองคาย M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58" y="551607"/>
            <a:ext cx="2220345" cy="245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ผลการค้นหารูปภาพสำหรับ ภาพหนองคาย MI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56914" y="551607"/>
            <a:ext cx="2240637" cy="245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image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1724" y="3186124"/>
            <a:ext cx="3366241" cy="2524681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7415" name="image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77691" y="3186124"/>
            <a:ext cx="3870558" cy="2524681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7416" name="Picture 8" descr="https://scontent.fbkk10-1.fna.fbcdn.net/v/t1.0-9/15078946_1371356619555627_701867117003162266_n.jpg?oh=0341092d6f9787a11cdbd4e178cdc6ce&amp;oe=58D36F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605" y="3186124"/>
            <a:ext cx="3963377" cy="255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3450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538788" y="188640"/>
            <a:ext cx="2039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วิธีดำเนินการ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1259905" y="1006843"/>
            <a:ext cx="9289032" cy="550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ขั้นตอนภารกิจ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1.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ประชุมเจ้าหน้าที่ที่เกี่ยวข้อง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2.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เขียนโครงการ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3.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ประชุมชี้แจงแนวทางการ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ดำเนินงานต่อคณะกรรมการสร้างสุขภาพดีวิถี</a:t>
            </a: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           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พอเพียง เพื่อลดเสี่ยงลดโรคไม่ติดต่อจังหวัดหนองคาย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4.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ประชาสัมพันธ์หากลุ่มเป้าหมาย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จัดทำ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สมุดสุขภาพประจำตัวสำหรับกลุ่มเสี่ยงเป้าหมาย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6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กำหนด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กิจกรรมตามแนวคิด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3 self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	7.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จัดทำแผนการดำเนินกิจกรรมปรับเปลี่ยนพฤติกรรมสุขภาพ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8.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จัดกิจกรรมตามโครงการ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9.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สรุปและประเมินผล</a:t>
            </a:r>
          </a:p>
        </p:txBody>
      </p:sp>
    </p:spTree>
    <p:extLst>
      <p:ext uri="{BB962C8B-B14F-4D97-AF65-F5344CB8AC3E}">
        <p14:creationId xmlns:p14="http://schemas.microsoft.com/office/powerpoint/2010/main" val="165304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51793" y="332656"/>
            <a:ext cx="2552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กิจกรรมดำเนินการ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899865" y="1340768"/>
            <a:ext cx="103691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1.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จังหวัดจัดประชุมเชิงปฏิบัติการสร้างสุขภาพดี (การออกกำลังกาย และด้านอาหาร) และการใช้สมุดสุขภาพประจำตัว กลุ่มละ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ครั้ง จัดกิจกรรมครั้งละ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วัน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ติดตามประเมินผลการปรับเปลี่ยนพฤติกรรมและให้คำปรึกษาการปรับเปลี่ยนพฤติกรรม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เดือน/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เดือน/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เดือน และ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6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เดือน) ระยะจัดกิจกรรมครั้งละ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วันตามแผนการจัดกิจกรรม	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จัดการแข่งขันการปรับเปลี่ยนพฤติกรรมประเภทกลุ่มและประเภทบุคคล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จัดเวทีแลกเปลี่ยนเรียนรู้ประชาชนกลุ่มเสี่ยงโรคเบาหวาน เรื่อง“การปรับเปลี่ยน สร้างสุขภาพดีด้วยวิถีพอเพียง เพื่อลดเสี่ยงลดโรคเบาหวาน”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8134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5220345" y="197987"/>
            <a:ext cx="18539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400" b="1" dirty="0">
                <a:latin typeface="TH SarabunPSK" pitchFamily="34" charset="-34"/>
                <a:cs typeface="TH SarabunPSK" pitchFamily="34" charset="-34"/>
              </a:rPr>
              <a:t>กิจกรรม</a:t>
            </a:r>
            <a:endParaRPr lang="th-TH" sz="4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330897" y="1182231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จับ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กลุ่ม</a:t>
            </a:r>
            <a:endParaRPr lang="th-TH" sz="3600" dirty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ระดม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สมองเพื่อฝึกวิเคราะห์ปัญหาความ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ล้มเหลว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ในการดำเนินแผนใน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อดีต ระบุปัญหาและ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สาเหตุเพื่อหาหนทาง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แก้ปัญหา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นำเสนอสั้นๆ</a:t>
            </a:r>
            <a:endParaRPr lang="th-TH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2331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4470893" y="416335"/>
            <a:ext cx="40879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400" b="1" dirty="0">
                <a:latin typeface="TH SarabunPSK" pitchFamily="34" charset="-34"/>
                <a:cs typeface="TH SarabunPSK" pitchFamily="34" charset="-34"/>
              </a:rPr>
              <a:t>แหล่งที่มาสมรรถนะในตน</a:t>
            </a:r>
            <a:endParaRPr lang="th-TH" sz="44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060105" y="1188210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Sources of Self-efficacy (Bandura, 1977</a:t>
            </a:r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)</a:t>
            </a:r>
            <a:endParaRPr lang="th-TH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268017" y="197998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ประสบการณ์การจัดการตนเอง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Mastery  Experience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) </a:t>
            </a: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• สังเกตประสบการณ์ของผู้อื่น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Vicarious  Experience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) </a:t>
            </a: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• การพูดชักจูง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Verbal Persuasion) </a:t>
            </a: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• สภาวะทางร่างกายและจิตใจ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Emotional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&amp; Physiological </a:t>
            </a:r>
            <a:endParaRPr lang="th-TH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42154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012433" y="379023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400" b="1" dirty="0">
                <a:latin typeface="TH SarabunPSK" pitchFamily="34" charset="-34"/>
                <a:cs typeface="TH SarabunPSK" pitchFamily="34" charset="-34"/>
              </a:rPr>
              <a:t>สรุป</a:t>
            </a:r>
            <a:endParaRPr lang="th-TH" sz="4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916089" y="1439349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ระดับบุคคล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plan, journaling,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self evaluation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ระหว่าง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บุคคล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Peer support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- จับคู่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buddy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- สร้างทีม เครือข่าย (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self help group)</a:t>
            </a:r>
            <a:endParaRPr lang="th-TH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45657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3204121" y="363915"/>
            <a:ext cx="8496944" cy="6494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เวทีประชาคม ให้เกิดการมีส่วนร่วม นำเสนอข้อมูลกลุ่มเสี่ยง  กำหนดเป้าหมายร่วมกัน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กิจกรรมในชุมชน</a:t>
            </a: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    - </a:t>
            </a:r>
            <a:r>
              <a:rPr lang="th-TH" sz="3200" dirty="0" err="1">
                <a:latin typeface="TH SarabunPSK" pitchFamily="34" charset="-34"/>
                <a:cs typeface="TH SarabunPSK" pitchFamily="34" charset="-34"/>
              </a:rPr>
              <a:t>อส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ม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แบ่งความรับผิดชอบ</a:t>
            </a: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    - 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Buddy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เพื่อน</a:t>
            </a:r>
            <a:r>
              <a:rPr lang="th-TH" sz="3200" dirty="0" err="1">
                <a:latin typeface="TH SarabunPSK" pitchFamily="34" charset="-34"/>
                <a:cs typeface="TH SarabunPSK" pitchFamily="34" charset="-34"/>
              </a:rPr>
              <a:t>ซี้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1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:5</a:t>
            </a:r>
          </a:p>
          <a:p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     -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สมุดประจำตัว ติดตามการดำเนินงาน 3อ.2ส.</a:t>
            </a: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    - ระบบติดตามโดย รพ.สต./</a:t>
            </a:r>
            <a:r>
              <a:rPr lang="th-TH" sz="3200" dirty="0" err="1">
                <a:latin typeface="TH SarabunPSK" pitchFamily="34" charset="-34"/>
                <a:cs typeface="TH SarabunPSK" pitchFamily="34" charset="-34"/>
              </a:rPr>
              <a:t>อส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ม. ร่วมกัน </a:t>
            </a:r>
          </a:p>
          <a:p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     -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ประเมินผลเดือนที่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1,2,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3 และ 6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เช่น วัด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BMI/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รอบเอว เจาะ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FBS</a:t>
            </a:r>
            <a:endParaRPr lang="th-TH" sz="3200" dirty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กำหนด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เมนูอาหาร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ให้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ลดหวาน ลดเค็ม สารปรุงรส </a:t>
            </a:r>
            <a:endParaRPr lang="th-TH" sz="3200" dirty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3200" dirty="0" err="1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การกิจกรรมให้มีทางเลือกหลากหลาย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เสนอทางเลือก เช่นการออกกำลังกาย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จัดเวทีมอบใบประกาศเกียรติคุณแก่หน่วยงาน/บุคคลต้นแบบ ที่ประสบความสำเร็จไร้พุง หุ่นสวย สุขภาพดี </a:t>
            </a:r>
          </a:p>
        </p:txBody>
      </p:sp>
      <p:sp>
        <p:nvSpPr>
          <p:cNvPr id="2" name="กล่องข้อความ 1"/>
          <p:cNvSpPr txBox="1"/>
          <p:nvPr/>
        </p:nvSpPr>
        <p:spPr>
          <a:xfrm>
            <a:off x="0" y="40749"/>
            <a:ext cx="332494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3600" dirty="0" smtClean="0"/>
              <a:t>พื้นที่เป้าหมายดำเนินการ</a:t>
            </a:r>
            <a:endParaRPr lang="th-TH" sz="3600" dirty="0"/>
          </a:p>
        </p:txBody>
      </p:sp>
      <p:sp>
        <p:nvSpPr>
          <p:cNvPr id="3" name="ลูกศรขวา 2"/>
          <p:cNvSpPr/>
          <p:nvPr/>
        </p:nvSpPr>
        <p:spPr>
          <a:xfrm>
            <a:off x="1331913" y="1124744"/>
            <a:ext cx="129614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9349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708177" y="217838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แผนของ</a:t>
            </a:r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ฉัน</a:t>
            </a:r>
            <a:endParaRPr lang="th-TH" sz="4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4860305" y="1124745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เป้าหมาย</a:t>
            </a:r>
            <a:endParaRPr lang="th-TH" dirty="0"/>
          </a:p>
          <a:p>
            <a:r>
              <a:rPr lang="th-TH" dirty="0"/>
              <a:t>ระยะยาว: ลดน้ำหนักด้วยการกินผักเพื่อลดการกินข้าว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977953" y="2780929"/>
            <a:ext cx="6534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/>
              <a:t>ระยะสั้น</a:t>
            </a:r>
            <a:r>
              <a:rPr lang="th-TH" dirty="0"/>
              <a:t>: กินผักสดเพิ่มวันละครึ่ง</a:t>
            </a:r>
            <a:r>
              <a:rPr lang="th-TH" dirty="0"/>
              <a:t>กิโล</a:t>
            </a:r>
            <a:endParaRPr lang="th-TH" dirty="0"/>
          </a:p>
          <a:p>
            <a:r>
              <a:rPr lang="th-TH" b="1" dirty="0"/>
              <a:t>แผน</a:t>
            </a:r>
            <a:endParaRPr lang="th-TH" b="1" dirty="0"/>
          </a:p>
          <a:p>
            <a:r>
              <a:rPr lang="th-TH" dirty="0"/>
              <a:t>1.เก็บหรือซื้อผักสดในตอนเช้าวันละครึ่งกิโล(</a:t>
            </a:r>
          </a:p>
          <a:p>
            <a:r>
              <a:rPr lang="th-TH" dirty="0"/>
              <a:t>2.แบ่งกินสามมื้อหรือระหว่างวันเพิ่มจากอาหารที่ลูกทำ(</a:t>
            </a:r>
          </a:p>
          <a:p>
            <a:r>
              <a:rPr lang="th-TH" dirty="0"/>
              <a:t>3.กินผักกับกับข้าวก่อน ถ้าไม่อิ่มให้กินข้าวตามได</a:t>
            </a: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892661" y="508190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เริ่ม วันที่ 30 มีนาคม 2561 - วันที่ 30 สิงหาคม </a:t>
            </a:r>
            <a:r>
              <a:rPr lang="th-TH" dirty="0"/>
              <a:t>2560</a:t>
            </a:r>
            <a:endParaRPr lang="th-TH" dirty="0"/>
          </a:p>
          <a:p>
            <a:r>
              <a:rPr lang="th-TH" dirty="0"/>
              <a:t>ทำตามแผน อย่างน้อย 5 วันต่ออาทิตย์ (ต้องไปส่งของวันเสาร์กินอาหารข้าง</a:t>
            </a:r>
            <a:r>
              <a:rPr lang="th-TH" dirty="0" smtClean="0"/>
              <a:t>นอก</a:t>
            </a:r>
            <a:endParaRPr lang="th-T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961" y="217839"/>
            <a:ext cx="241935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026" y="5877273"/>
            <a:ext cx="55911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768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453838"/>
              </p:ext>
            </p:extLst>
          </p:nvPr>
        </p:nvGraphicFramePr>
        <p:xfrm>
          <a:off x="323801" y="260648"/>
          <a:ext cx="11305255" cy="660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67166"/>
                <a:gridCol w="698217"/>
                <a:gridCol w="769984"/>
                <a:gridCol w="716462"/>
                <a:gridCol w="693350"/>
                <a:gridCol w="693350"/>
                <a:gridCol w="783363"/>
                <a:gridCol w="783363"/>
              </a:tblGrid>
              <a:tr h="2942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ปฏิทินแผนดำเนินงาน</a:t>
                      </a:r>
                      <a:endParaRPr lang="en-US" sz="2400" dirty="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ระยะเวลาดำเนินการ ปี 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2561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99456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มี.ค.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เม.ย.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พ.ค.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มิ.ย.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ก.ค.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ส.ค.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ก.ย.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882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ประชุมชี้แจงแนวทางการดำเนินงานหัวหน้าหน่วยงานและผู้เกี่ยวข้องประชุมเจ้าหน้าที่ที่เกี่ยวข้อง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15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326489"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ประชาสัมพันธ์หากลุ่มเป้าหมาย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16-30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จัดทำสมุดสุขภาพประจำตัวสำหรับกลุ่มเสี่ยงเป้าหมาย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1-30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กำหนดกิจกรรมตามแนวคิด 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3self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และด้วยหลักการ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PROMISE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25-30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5. </a:t>
                      </a:r>
                      <a:r>
                        <a:rPr lang="th-TH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จัดทำแผนการดำเนินกิจกรรมสร้างสุขภาพดีและการปรับเปลี่ยนพฤติกรรมสุขภาพ</a:t>
                      </a:r>
                      <a:endParaRPr lang="en-US" sz="2400" dirty="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25-30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จัดประชุมเชิงปฏิบัติการสร้างสุขภาพดี (การออกกำลังกาย และด้านอาหาร)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ติดตามประเมินผล(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เดือน/ 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เดือน/ 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เดือน และ </a:t>
                      </a: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เดือน)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30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588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จัดการแข่งขันการปรับเปลี่ยนพฤติกรรมประเภทกลุ่มและประเภทบุคคล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มิ.ย. – ส.ค.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  <a:tr h="294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9. </a:t>
                      </a:r>
                      <a:r>
                        <a:rPr lang="th-TH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จัดเวทีแลกเปลี่ยนเรียนรู้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19</a:t>
                      </a:r>
                      <a:endParaRPr lang="en-US" sz="240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58258" marR="582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7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95809" y="95944"/>
            <a:ext cx="1665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งบประมาณ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95809" y="762294"/>
            <a:ext cx="111970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จากสำนักงานหลักประกันสุขภาพแห่งชาติเขต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อุดรธานี เป็นจำนวนเงิน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293,920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บาท (สองแสนเก้าหมื่นสามพันเก้าร้อยยี่สิบบาทถ้วน) 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737729" y="2040836"/>
            <a:ext cx="105131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1.จัดทำ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สมุดสุขภาพกลุ่มเสี่ยง  จำนวน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200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เล่ม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5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0 บาท  		   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= </a:t>
            </a:r>
            <a:r>
              <a:rPr lang="en-US" u="sng" dirty="0">
                <a:latin typeface="TH SarabunPSK" pitchFamily="34" charset="-34"/>
                <a:cs typeface="TH SarabunPSK" pitchFamily="34" charset="-34"/>
              </a:rPr>
              <a:t>10,000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2..จัด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อบรมกลุ่มเสี่ยง / </a:t>
            </a:r>
            <a:r>
              <a:rPr lang="th-TH" dirty="0" err="1">
                <a:latin typeface="TH SarabunPSK" pitchFamily="34" charset="-34"/>
                <a:cs typeface="TH SarabunPSK" pitchFamily="34" charset="-34"/>
              </a:rPr>
              <a:t>อส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ม. ในการใช้สมุดสุขภาพ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 อาหาร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กลางวัน  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200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คน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100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   			 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	=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20,000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 ค่าอาหาร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ว่างและเครื่องดื่ม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 200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คน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25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2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มื้อ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  		  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=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10,000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 ค่า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สมนาคุณวิทยากร 3 คน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600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6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ชม.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ตำบล          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	=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43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00 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 ค่า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พาหนะผู้เข้าอบรม  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200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คน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100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		            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	=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20,000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 ค่าวัสดุ/จ้าง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เหมา   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ตำบล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1,70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0 บาท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		  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	= 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6,800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dirty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				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            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        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รวม   </a:t>
            </a:r>
            <a:r>
              <a:rPr lang="th-TH" u="sng" dirty="0">
                <a:latin typeface="TH SarabunPSK" pitchFamily="34" charset="-34"/>
                <a:cs typeface="TH SarabunPSK" pitchFamily="34" charset="-34"/>
              </a:rPr>
              <a:t>1</a:t>
            </a:r>
            <a:r>
              <a:rPr lang="en-US" u="sng" dirty="0">
                <a:latin typeface="TH SarabunPSK" pitchFamily="34" charset="-34"/>
                <a:cs typeface="TH SarabunPSK" pitchFamily="34" charset="-34"/>
              </a:rPr>
              <a:t>0</a:t>
            </a:r>
            <a:r>
              <a:rPr lang="th-TH" u="sng" dirty="0">
                <a:latin typeface="TH SarabunPSK" pitchFamily="34" charset="-34"/>
                <a:cs typeface="TH SarabunPSK" pitchFamily="34" charset="-34"/>
              </a:rPr>
              <a:t>0,</a:t>
            </a:r>
            <a:r>
              <a:rPr lang="en-US" u="sng" dirty="0">
                <a:latin typeface="TH SarabunPSK" pitchFamily="34" charset="-34"/>
                <a:cs typeface="TH SarabunPSK" pitchFamily="34" charset="-34"/>
              </a:rPr>
              <a:t>00</a:t>
            </a:r>
            <a:r>
              <a:rPr lang="th-TH" u="sng" dirty="0">
                <a:latin typeface="TH SarabunPSK" pitchFamily="34" charset="-34"/>
                <a:cs typeface="TH SarabunPSK" pitchFamily="34" charset="-34"/>
              </a:rPr>
              <a:t>0  บาท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3.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จนท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ติดตามประเมินผลหลังการอบรม  จำนวน 4 ครั้ง ในเดือนที่ 1, 2 ,3 และ 6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    ค่า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เบี้ยเลี้ยง 2 คน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240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 4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ครั้ง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x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ตำบล 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			=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7,680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บาท</a:t>
            </a:r>
          </a:p>
        </p:txBody>
      </p:sp>
    </p:spTree>
    <p:extLst>
      <p:ext uri="{BB962C8B-B14F-4D97-AF65-F5344CB8AC3E}">
        <p14:creationId xmlns:p14="http://schemas.microsoft.com/office/powerpoint/2010/main" val="29522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95809" y="95944"/>
            <a:ext cx="1665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งบประมาณ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611833" y="980728"/>
            <a:ext cx="109452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4.จัด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เวทีแลกเปลี่ยนเรียนรู้ประชาชนกลุ่มเสี่ยงโรคเบาหวาน เขตสุขภาพที่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เรื่อง</a:t>
            </a:r>
          </a:p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“การปรับเปลี่ยน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สร้างสุขภาพดีด้วยวิถีพอเพียง เพื่อลดเสี่ยงลดโรคเรื้อรัง”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   ค่าอาหาร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กลางวัน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250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 1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มื้อ			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= 20,000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   ค่าอาหาร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ว่างและเครื่องดื่ม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 80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คน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50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2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มื้อ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  		   =   8,000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   ค่า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พาหนะเดินทางผู้เข้าร่วมประชุมที่เป็นบุคคลภายนอกกระทรวงสาธารณสุข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 4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คน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 x 7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จังหวัด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x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500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			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	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	   =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14,000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      ค่า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สมนาคุณวิทยากร 3 คน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600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6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ชม.	          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    =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00 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64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32574" y="87511"/>
            <a:ext cx="10247233" cy="1291734"/>
          </a:xfrm>
        </p:spPr>
        <p:txBody>
          <a:bodyPr>
            <a:normAutofit/>
          </a:bodyPr>
          <a:lstStyle/>
          <a:p>
            <a:r>
              <a:rPr lang="th-TH" sz="5847" b="1" dirty="0">
                <a:solidFill>
                  <a:srgbClr val="002060"/>
                </a:solidFill>
              </a:rPr>
              <a:t>วิธีการศึกษา</a:t>
            </a:r>
            <a:endParaRPr lang="th-TH" sz="5847" b="1" dirty="0">
              <a:solidFill>
                <a:srgbClr val="002060"/>
              </a:solidFill>
            </a:endParaRPr>
          </a:p>
        </p:txBody>
      </p:sp>
      <p:pic>
        <p:nvPicPr>
          <p:cNvPr id="3" name="imag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8986" y="140109"/>
            <a:ext cx="2721642" cy="54432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graphicFrame>
        <p:nvGraphicFramePr>
          <p:cNvPr id="5" name="ไดอะแกรม 4"/>
          <p:cNvGraphicFramePr/>
          <p:nvPr>
            <p:extLst/>
          </p:nvPr>
        </p:nvGraphicFramePr>
        <p:xfrm>
          <a:off x="1" y="874762"/>
          <a:ext cx="11840628" cy="5704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ไดอะแกรม 7"/>
          <p:cNvGraphicFramePr/>
          <p:nvPr>
            <p:extLst/>
          </p:nvPr>
        </p:nvGraphicFramePr>
        <p:xfrm>
          <a:off x="1447958" y="220277"/>
          <a:ext cx="3227823" cy="3892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ไดอะแกรม 8"/>
          <p:cNvGraphicFramePr/>
          <p:nvPr>
            <p:extLst/>
          </p:nvPr>
        </p:nvGraphicFramePr>
        <p:xfrm>
          <a:off x="6817069" y="2576587"/>
          <a:ext cx="4755375" cy="2727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0" name="ลูกศรขวา 9"/>
          <p:cNvSpPr/>
          <p:nvPr/>
        </p:nvSpPr>
        <p:spPr>
          <a:xfrm>
            <a:off x="6687304" y="3547953"/>
            <a:ext cx="934319" cy="501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729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2655754" y="4962646"/>
            <a:ext cx="1479338" cy="13522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729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กำหนดแนวทางแก้ไข</a:t>
            </a:r>
            <a:endParaRPr lang="th-TH" sz="2729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708287" y="3970209"/>
            <a:ext cx="1566953" cy="9297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729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นำเสนอผู้บริหาร</a:t>
            </a:r>
            <a:endParaRPr lang="th-TH" sz="2729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ลูกศรซ้าย 12"/>
          <p:cNvSpPr/>
          <p:nvPr/>
        </p:nvSpPr>
        <p:spPr>
          <a:xfrm>
            <a:off x="4264993" y="5304127"/>
            <a:ext cx="718044" cy="5882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729"/>
          </a:p>
        </p:txBody>
      </p:sp>
      <p:sp>
        <p:nvSpPr>
          <p:cNvPr id="14" name="ลูกศรซ้าย 13"/>
          <p:cNvSpPr/>
          <p:nvPr/>
        </p:nvSpPr>
        <p:spPr>
          <a:xfrm rot="3218307">
            <a:off x="1669660" y="5090291"/>
            <a:ext cx="718044" cy="5882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729"/>
          </a:p>
        </p:txBody>
      </p:sp>
    </p:spTree>
    <p:extLst>
      <p:ext uri="{BB962C8B-B14F-4D97-AF65-F5344CB8AC3E}">
        <p14:creationId xmlns:p14="http://schemas.microsoft.com/office/powerpoint/2010/main" val="14947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539825" y="260648"/>
            <a:ext cx="111612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ค่าพาหนะวิทยากร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คน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3,000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		           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=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9,000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ค่าที่พักวิทยากร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ห้อง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1,400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คืน			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=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4,200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ค่าที่พักผู้เข้าร่วมประชุม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35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ห้อง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1,400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บาท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คืน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	=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49,000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ค่าจ้างเหมาจัดทำเอกสารประกอบการประชุม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100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บาท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=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ค่าจ้างเหมา</a:t>
            </a:r>
            <a:r>
              <a:rPr lang="th-TH" sz="3600" dirty="0" err="1">
                <a:latin typeface="TH SarabunPSK" pitchFamily="34" charset="-34"/>
                <a:cs typeface="TH SarabunPSK" pitchFamily="34" charset="-34"/>
              </a:rPr>
              <a:t>จัดบูธนิทรรศ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การ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7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err="1">
                <a:latin typeface="TH SarabunPSK" pitchFamily="34" charset="-34"/>
                <a:cs typeface="TH SarabunPSK" pitchFamily="34" charset="-34"/>
              </a:rPr>
              <a:t>บูธ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5,000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	    	 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=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35,000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ค่ากระเป๋าใส่เอกสาร	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คน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x 120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บาท			 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=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9,600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pPr lvl="0"/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ค่าวัสดุสำนักงาน    				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		   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     =  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8,640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								รวม       </a:t>
            </a:r>
            <a:r>
              <a:rPr lang="en-US" sz="3600" u="sng" dirty="0">
                <a:latin typeface="TH SarabunPSK" pitchFamily="34" charset="-34"/>
                <a:cs typeface="TH SarabunPSK" pitchFamily="34" charset="-34"/>
              </a:rPr>
              <a:t>176,240 </a:t>
            </a:r>
            <a:r>
              <a:rPr lang="th-TH" sz="3600" u="sng" dirty="0">
                <a:latin typeface="TH SarabunPSK" pitchFamily="34" charset="-34"/>
                <a:cs typeface="TH SarabunPSK" pitchFamily="34" charset="-34"/>
              </a:rPr>
              <a:t>บาท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   รวมกิจกรรมที่ </a:t>
            </a:r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1 + 2 + 3 + 4  </a:t>
            </a: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เป็นเงินจำนวนทั้งสิ้น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293,920 </a:t>
            </a: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บาท (สองแสนเก้าหมื่นสามพันเก้าร้อยยี่สิบบาทถ้วน)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 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53431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475862" y="692696"/>
            <a:ext cx="3065263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ผู้รับผิดชอบโครงการ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493534" y="1628800"/>
            <a:ext cx="1141303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กลุ่มงานควบคุมโรคไม่ติดต่อ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สุขภาพจิต และ</a:t>
            </a:r>
            <a:r>
              <a:rPr lang="th-TH" sz="3600" dirty="0" err="1"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สำนักงาน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สาธารณสุขจังหวัดหนองคาย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01826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95809" y="308610"/>
            <a:ext cx="2890535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ผลที่คาดว่าจะได้รับ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95808" y="1196752"/>
            <a:ext cx="11485041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1. ผู้เข้าร่วม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โครงการทั้งหมด มีการรับรู้ความสามารถในการสร้างสุขภาพ การปรับเปลี่ยน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พฤติกรรม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สุขภาพ </a:t>
            </a:r>
            <a:endParaRPr lang="th-TH" sz="3200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   ด้าน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อาหาร การออกกำลังกาย ได้ด้วยตนเองในระดับมากเพิ่มมากขึ้นจากก่อนเข้าร่วมโครงการ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ผู้เข้าร่วมโครงการทั้งหมด มีการกำกับพฤติกรรมสุขภาพตนเองเพิ่มขึ้นจากก่อนเข้าร่วมโครงการ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ผู้เข้าร่วมโครงการทั้งหมด มีการดูแลสุขภาพตนเองเพิ่มขึ้นจากก่อนเข้าร่วมโครงการ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ผู้เข้าร่วมโครงการทั้งหมด มีค่าดัชนีมวลกายปกติ หรือลดลงจากก่อนเข้าร่วมโครงการ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ผู้เข้าร่วมโครงการที่มีค่าน้ำตาลในเลือดสูง (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100 – 125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 มก./ดล) มีค่าลดลงจากก่อนเข้าร่วมโครงการ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6</a:t>
            </a:r>
            <a:r>
              <a:rPr lang="en-US" sz="3200" dirty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3200" dirty="0">
                <a:latin typeface="TH SarabunPSK" pitchFamily="34" charset="-34"/>
                <a:cs typeface="TH SarabunPSK" pitchFamily="34" charset="-34"/>
              </a:rPr>
              <a:t>ผู้เข้าร่วมโครงการทั้งหมด มีความพึงพอใจต่อกิจกรรมปรับเปลี่ยนพฤติกรรมในระดับมาก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1049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23801" y="260648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การประเมินผล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23801" y="940342"/>
            <a:ext cx="11341025" cy="56938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	1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มีการรับรู้ความสามารถในการสร้างสุขภาพ การปรับเปลี่ยนพฤติกรรมสุขภาพด้านอาหาร การออกกำลังกาย ได้ด้วยตนเองในระดับมากเพิ่มมากขึ้นจากก่อนเข้าร่วมโครงการโดยวัดจากแบบสอบถาม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มีการกำกับพฤติกรรมสุขภาพตนเองเพิ่มขึ้นจากก่อนเข้าร่วมโครงการโดยวัดจากแบบสอบถาม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มีการดูแลสุขภาพตนเองเพิ่มขึ้นจากก่อนเข้าร่วมโครงการโดยวัดจากแบบสอบถาม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4.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มีค่าดัชนีมวลกายลดลงจากก่อนเข้าร่วมโครงการโดยประเมินจากการชั่งน้ำหนัก วัดส่วนสูง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5.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ของผู้เข้าร่วมโครงการที่มีค่าน้ำตาลในเลือดสูง (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100 – 125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มก./ดล) มีค่าลดลงจากก่อนเข้าร่วมโครงการโดยประเมินจากการตรวจหาค่าระดับน้ำตาลในเลือด (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DTX, FBS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)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6.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 ร้อยละ </a:t>
            </a:r>
            <a:r>
              <a:rPr lang="en-US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มีความพึงพอใจต่อกิจกรรมปรับเปลี่ยนพฤติกรรมใน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dirty="0">
                <a:latin typeface="TH SarabunPSK" pitchFamily="34" charset="-34"/>
                <a:cs typeface="TH SarabunPSK" pitchFamily="34" charset="-34"/>
              </a:rPr>
              <a:t>ระดับมากโดยวัดจากแบบสอบถาม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63336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th-TH" smtClean="0"/>
          </a:p>
        </p:txBody>
      </p:sp>
      <p:sp>
        <p:nvSpPr>
          <p:cNvPr id="4608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th-TH" smtClean="0"/>
          </a:p>
        </p:txBody>
      </p:sp>
      <p:pic>
        <p:nvPicPr>
          <p:cNvPr id="46084" name="รูปภาพ 4" descr="nong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4022"/>
            <a:ext cx="11880849" cy="651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/>
            </a:extLst>
          </p:cNvPr>
          <p:cNvSpPr txBox="1"/>
          <p:nvPr/>
        </p:nvSpPr>
        <p:spPr>
          <a:xfrm>
            <a:off x="2221399" y="1464233"/>
            <a:ext cx="7087200" cy="30891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5262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1949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ขอบคุณ</a:t>
            </a:r>
            <a:endParaRPr lang="en-US" sz="19490" b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0615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07777" y="1412776"/>
            <a:ext cx="11880850" cy="2763739"/>
          </a:xfrm>
        </p:spPr>
        <p:txBody>
          <a:bodyPr>
            <a:noAutofit/>
          </a:bodyPr>
          <a:lstStyle/>
          <a:p>
            <a:r>
              <a:rPr lang="th-TH" sz="4800" b="1" dirty="0">
                <a:latin typeface="TH SarabunPSK" pitchFamily="34" charset="-34"/>
                <a:cs typeface="TH SarabunPSK" pitchFamily="34" charset="-34"/>
              </a:rPr>
              <a:t>โครงการสร้างเสริมสุขภาพเพื่อลดการเกิดโรคเบาหวานราย</a:t>
            </a: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ใหม่</a:t>
            </a:r>
            <a:br>
              <a:rPr lang="th-TH" sz="48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จังหวัด</a:t>
            </a: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หนองคาย</a:t>
            </a:r>
            <a:r>
              <a:rPr lang="en-US" sz="4800" b="1" dirty="0" smtClean="0"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ปีงบประมาณ </a:t>
            </a:r>
            <a:r>
              <a:rPr lang="en-US" sz="4800" b="1" dirty="0">
                <a:latin typeface="TH SarabunPSK" pitchFamily="34" charset="-34"/>
                <a:cs typeface="TH SarabunPSK" pitchFamily="34" charset="-34"/>
              </a:rPr>
              <a:t>2561</a:t>
            </a:r>
            <a:r>
              <a:rPr lang="en-US" sz="4800" dirty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4800" dirty="0">
                <a:latin typeface="TH SarabunPSK" pitchFamily="34" charset="-34"/>
                <a:cs typeface="TH SarabunPSK" pitchFamily="34" charset="-34"/>
              </a:rPr>
            </a:br>
            <a:endParaRPr lang="th-TH" sz="48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25" y="4176516"/>
            <a:ext cx="2986373" cy="2234442"/>
          </a:xfrm>
          <a:prstGeom prst="rect">
            <a:avLst/>
          </a:prstGeom>
        </p:spPr>
      </p:pic>
      <p:pic>
        <p:nvPicPr>
          <p:cNvPr id="6" name="รูปภาพ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257" y="4509120"/>
            <a:ext cx="2877024" cy="2157768"/>
          </a:xfrm>
          <a:prstGeom prst="rect">
            <a:avLst/>
          </a:prstGeom>
        </p:spPr>
      </p:pic>
      <p:pic>
        <p:nvPicPr>
          <p:cNvPr id="7" name="รูปภาพ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40" y="4264847"/>
            <a:ext cx="3087815" cy="214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36441" y="188640"/>
            <a:ext cx="28953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หลักการและเหตุผล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13403"/>
              </p:ext>
            </p:extLst>
          </p:nvPr>
        </p:nvGraphicFramePr>
        <p:xfrm>
          <a:off x="4644281" y="188640"/>
          <a:ext cx="5544616" cy="3435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/>
                <a:gridCol w="44644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อันดับ</a:t>
                      </a:r>
                      <a:endParaRPr lang="en-US" sz="28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โรคที่จำเป็นต้องแก้ไขเร่งด่วน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มะเร็งท่อน้ำดี</a:t>
                      </a:r>
                      <a:endParaRPr lang="en-US" sz="28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โรคเบาหวาน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โรคความดันโลหิตสูง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โรคติดต่อทางเพศสัมพันธ์</a:t>
                      </a:r>
                      <a:endParaRPr lang="en-US" sz="28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โรคไข้เลือดออก</a:t>
                      </a:r>
                      <a:endParaRPr lang="en-US" sz="28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  <a:endParaRPr lang="en-US" sz="280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ไข้หวัดใหญ่</a:t>
                      </a:r>
                      <a:endParaRPr lang="en-US" sz="28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801" y="112474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ลำดับความสำคัญ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ลูกศรขวา 4"/>
          <p:cNvSpPr/>
          <p:nvPr/>
        </p:nvSpPr>
        <p:spPr>
          <a:xfrm>
            <a:off x="3420145" y="1607928"/>
            <a:ext cx="853697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1" y="3775125"/>
            <a:ext cx="7632848" cy="290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สี่เหลี่ยมผืนผ้ามุมมน 6"/>
          <p:cNvSpPr/>
          <p:nvPr/>
        </p:nvSpPr>
        <p:spPr>
          <a:xfrm>
            <a:off x="179785" y="5949280"/>
            <a:ext cx="7776864" cy="7355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231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0119" y="19707"/>
            <a:ext cx="10692765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th-TH" dirty="0"/>
              <a:t>ค่าวัดผลกระทบของปัจจัยเสี่ยงต่อการเกิดโรคเบาหวาน</a:t>
            </a:r>
            <a:endParaRPr lang="th-TH" dirty="0"/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3" y="1162707"/>
            <a:ext cx="6984776" cy="2425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รูปภาพ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193" y="3640726"/>
            <a:ext cx="7560691" cy="32028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1286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36441" y="188640"/>
            <a:ext cx="28953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หลักการและเหตุผล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479782"/>
              </p:ext>
            </p:extLst>
          </p:nvPr>
        </p:nvGraphicFramePr>
        <p:xfrm>
          <a:off x="1619945" y="1340768"/>
          <a:ext cx="8712968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2968"/>
              </a:tblGrid>
              <a:tr h="936104">
                <a:tc>
                  <a:txBody>
                    <a:bodyPr/>
                    <a:lstStyle/>
                    <a:p>
                      <a:pPr marL="457200" indent="-457200"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Triglyceride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TG) ≥150 mg/dl</a:t>
                      </a:r>
                      <a:endParaRPr lang="en-US" sz="3200" b="1" dirty="0"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HDLC &lt;40 mg/dl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457200" indent="-457200"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th-TH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ภาวะอ้วนหรือมีค่าดัชนีมวลกายมากกว่า </a:t>
                      </a: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(กก./ม</a:t>
                      </a: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)  </a:t>
                      </a:r>
                      <a:endParaRPr lang="en-US" sz="3200" b="1" dirty="0"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457200" indent="-457200"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th-TH" sz="3200" b="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มีโรคความดันโลหิตสูง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457200" indent="-457200"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th-TH" sz="3200" b="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สูบบุหรี่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สี่เหลี่ยมผืนผ้า 3"/>
          <p:cNvSpPr/>
          <p:nvPr/>
        </p:nvSpPr>
        <p:spPr>
          <a:xfrm>
            <a:off x="4716289" y="200438"/>
            <a:ext cx="2829621" cy="696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thaiDist">
              <a:lnSpc>
                <a:spcPct val="115000"/>
              </a:lnSpc>
              <a:spcAft>
                <a:spcPts val="0"/>
              </a:spcAft>
            </a:pP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ปัจจัย (</a:t>
            </a:r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Risk Factor</a:t>
            </a: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3600" b="1" dirty="0">
              <a:latin typeface="TH SarabunPSK" pitchFamily="34" charset="-34"/>
              <a:ea typeface="Calibri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415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9785" y="188640"/>
            <a:ext cx="19335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วัตถุประสงค์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983978" y="2420888"/>
            <a:ext cx="10441160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เพื่อให้กลุ่มเสี่ยงความรู้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ในการสร้างสุขภาพดี ปรับเปลี่ยนพฤติกรรมสุขภาพ ด้านการบริโภคอาหารที่เหมาะสม การออกกำลังกาย ได้ด้วยตนเองในระดับมากเพิ่มมากขึ้นจากก่อนเข้าร่วม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โครงการ ร้อย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ละ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75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ของผู้เข้าร่วมโครงการทั้งหมด 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983978" y="4653136"/>
            <a:ext cx="8246168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เพื่อให้</a:t>
            </a:r>
            <a:r>
              <a:rPr lang="th-TH" sz="4000" dirty="0">
                <a:latin typeface="TH SarabunPSK" pitchFamily="34" charset="-34"/>
                <a:cs typeface="TH SarabunPSK" pitchFamily="34" charset="-34"/>
              </a:rPr>
              <a:t>เกิดการมีพฤติกรรมสุขภาพที่เหมาะสม </a:t>
            </a:r>
            <a:r>
              <a:rPr lang="th-TH" sz="4000" dirty="0">
                <a:latin typeface="TH SarabunPSK" pitchFamily="34" charset="-34"/>
                <a:cs typeface="TH SarabunPSK" pitchFamily="34" charset="-34"/>
              </a:rPr>
              <a:t>ร้อยละ </a:t>
            </a:r>
            <a:r>
              <a:rPr lang="en-US" sz="4000" dirty="0">
                <a:latin typeface="TH SarabunPSK" pitchFamily="34" charset="-34"/>
                <a:cs typeface="TH SarabunPSK" pitchFamily="34" charset="-34"/>
              </a:rPr>
              <a:t>75 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018073" y="1123965"/>
            <a:ext cx="7152920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เพื่อลดจำนวนผู้ป่วยเบาหวานรายใหม่ ร้อยละ </a:t>
            </a:r>
            <a:r>
              <a:rPr lang="en-US" sz="4000" dirty="0" smtClean="0">
                <a:latin typeface="TH SarabunPSK" pitchFamily="34" charset="-34"/>
                <a:cs typeface="TH SarabunPSK" pitchFamily="34" charset="-34"/>
              </a:rPr>
              <a:t>10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118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464947" y="309463"/>
            <a:ext cx="250581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th-TH" sz="4800" b="1" dirty="0">
                <a:latin typeface="TH SarabunPSK" pitchFamily="34" charset="-34"/>
                <a:cs typeface="TH SarabunPSK" pitchFamily="34" charset="-34"/>
              </a:rPr>
              <a:t>กลุ่มเป้าหมาย</a:t>
            </a:r>
            <a:endParaRPr lang="en-US" sz="4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1031392" y="1224421"/>
            <a:ext cx="1000911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ประชาชน และผู้</a:t>
            </a:r>
            <a:r>
              <a:rPr lang="th-TH" sz="4000" dirty="0">
                <a:latin typeface="TH SarabunPSK" pitchFamily="34" charset="-34"/>
                <a:cs typeface="TH SarabunPSK" pitchFamily="34" charset="-34"/>
              </a:rPr>
              <a:t>ที่เป็นกลุ่มเสี่ยงต่อการเป็นโรคเบาหวาน จากการคัดกรองสุขภาพโดยการตรวจหาค่าระดับน้ำตาลในเลือด วัดระดับความดันโลหิต ชั่งน้ำหนัก วัดส่วนสูง และใช้แบบประเมินคัดกรองความเสี่ยง รวมจำนวน </a:t>
            </a:r>
            <a:r>
              <a:rPr lang="en-US" sz="4000" dirty="0">
                <a:latin typeface="TH SarabunPSK" pitchFamily="34" charset="-34"/>
                <a:cs typeface="TH SarabunPSK" pitchFamily="34" charset="-34"/>
              </a:rPr>
              <a:t>200 </a:t>
            </a:r>
            <a:r>
              <a:rPr lang="th-TH" sz="4000" dirty="0">
                <a:latin typeface="TH SarabunPSK" pitchFamily="34" charset="-34"/>
                <a:cs typeface="TH SarabunPSK" pitchFamily="34" charset="-34"/>
              </a:rPr>
              <a:t>คน   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461712" y="3862928"/>
            <a:ext cx="2053767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th-TH" sz="4800" dirty="0" smtClean="0">
                <a:latin typeface="TH SarabunPSK" pitchFamily="34" charset="-34"/>
                <a:cs typeface="TH SarabunPSK" pitchFamily="34" charset="-34"/>
              </a:rPr>
              <a:t>พื้นที่นำร่อง</a:t>
            </a:r>
            <a:endParaRPr lang="en-US" sz="4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031392" y="4715462"/>
            <a:ext cx="10009112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4000" dirty="0">
                <a:latin typeface="AngsanaUPC" panose="02020603050405020304" pitchFamily="18" charset="-34"/>
              </a:rPr>
              <a:t>1. </a:t>
            </a:r>
            <a:r>
              <a:rPr lang="th-TH" sz="4000" dirty="0">
                <a:latin typeface="AngsanaUPC" panose="02020603050405020304" pitchFamily="18" charset="-34"/>
              </a:rPr>
              <a:t>อำเภอสระใคร  เต็มพื้นที่ </a:t>
            </a:r>
            <a:r>
              <a:rPr lang="en-US" sz="4000" dirty="0">
                <a:latin typeface="AngsanaUPC" panose="02020603050405020304" pitchFamily="18" charset="-34"/>
              </a:rPr>
              <a:t>3</a:t>
            </a:r>
            <a:r>
              <a:rPr lang="th-TH" sz="4000" dirty="0">
                <a:latin typeface="AngsanaUPC" panose="02020603050405020304" pitchFamily="18" charset="-34"/>
              </a:rPr>
              <a:t> ตำบล</a:t>
            </a:r>
          </a:p>
          <a:p>
            <a:r>
              <a:rPr lang="en-US" sz="4000" dirty="0" smtClean="0">
                <a:latin typeface="AngsanaUPC" panose="02020603050405020304" pitchFamily="18" charset="-34"/>
              </a:rPr>
              <a:t>2</a:t>
            </a:r>
            <a:r>
              <a:rPr lang="en-US" sz="4000" dirty="0">
                <a:latin typeface="AngsanaUPC" panose="02020603050405020304" pitchFamily="18" charset="-34"/>
              </a:rPr>
              <a:t>. </a:t>
            </a:r>
            <a:r>
              <a:rPr lang="th-TH" sz="4000" dirty="0">
                <a:latin typeface="AngsanaUPC" panose="02020603050405020304" pitchFamily="18" charset="-34"/>
              </a:rPr>
              <a:t>อำเภอสังคม  เลือก </a:t>
            </a:r>
            <a:r>
              <a:rPr lang="en-US" sz="4000" dirty="0">
                <a:latin typeface="AngsanaUPC" panose="02020603050405020304" pitchFamily="18" charset="-34"/>
              </a:rPr>
              <a:t>2</a:t>
            </a:r>
            <a:r>
              <a:rPr lang="th-TH" sz="4000" dirty="0">
                <a:latin typeface="AngsanaUPC" panose="02020603050405020304" pitchFamily="18" charset="-34"/>
              </a:rPr>
              <a:t> ตำบล(นางิ้ว, สังคม)</a:t>
            </a:r>
          </a:p>
          <a:p>
            <a:r>
              <a:rPr lang="en-US" sz="4000" dirty="0" smtClean="0">
                <a:latin typeface="AngsanaUPC" panose="02020603050405020304" pitchFamily="18" charset="-34"/>
              </a:rPr>
              <a:t>3</a:t>
            </a:r>
            <a:r>
              <a:rPr lang="en-US" sz="4000" dirty="0">
                <a:latin typeface="AngsanaUPC" panose="02020603050405020304" pitchFamily="18" charset="-34"/>
              </a:rPr>
              <a:t>.</a:t>
            </a:r>
            <a:r>
              <a:rPr lang="th-TH" sz="4000" dirty="0">
                <a:latin typeface="AngsanaUPC" panose="02020603050405020304" pitchFamily="18" charset="-34"/>
              </a:rPr>
              <a:t> อำเภอโพนพิสัย เลือก </a:t>
            </a:r>
            <a:r>
              <a:rPr lang="en-US" sz="4000" dirty="0">
                <a:latin typeface="AngsanaUPC" panose="02020603050405020304" pitchFamily="18" charset="-34"/>
              </a:rPr>
              <a:t>2</a:t>
            </a:r>
            <a:r>
              <a:rPr lang="th-TH" sz="4000" dirty="0">
                <a:latin typeface="AngsanaUPC" panose="02020603050405020304" pitchFamily="18" charset="-34"/>
              </a:rPr>
              <a:t> ตำบล(นาหนัง, เหล่าต่างคำ)</a:t>
            </a:r>
          </a:p>
        </p:txBody>
      </p:sp>
    </p:spTree>
    <p:extLst>
      <p:ext uri="{BB962C8B-B14F-4D97-AF65-F5344CB8AC3E}">
        <p14:creationId xmlns:p14="http://schemas.microsoft.com/office/powerpoint/2010/main" val="83757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92037" y="260648"/>
            <a:ext cx="305724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itchFamily="34" charset="-34"/>
                <a:cs typeface="TH SarabunPSK" pitchFamily="34" charset="-34"/>
              </a:rPr>
              <a:t>ระยะเวลาดำเนินการ</a:t>
            </a:r>
            <a:endParaRPr lang="en-US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196009" y="1412776"/>
            <a:ext cx="5940425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เมษายน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2561 – </a:t>
            </a:r>
            <a:r>
              <a:rPr lang="th-TH" sz="3600" dirty="0">
                <a:latin typeface="TH SarabunPSK" pitchFamily="34" charset="-34"/>
                <a:cs typeface="TH SarabunPSK" pitchFamily="34" charset="-34"/>
              </a:rPr>
              <a:t>กันยายน </a:t>
            </a: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2561</a:t>
            </a:r>
          </a:p>
          <a:p>
            <a:r>
              <a:rPr lang="en-US" sz="3600" b="1" dirty="0">
                <a:latin typeface="TH SarabunPSK" pitchFamily="34" charset="-34"/>
                <a:cs typeface="TH SarabunPSK" pitchFamily="34" charset="-34"/>
              </a:rPr>
              <a:t> </a:t>
            </a:r>
            <a:endParaRPr lang="en-US" sz="36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277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1093</Words>
  <Application>Microsoft Office PowerPoint</Application>
  <PresentationFormat>กำหนดเอง</PresentationFormat>
  <Paragraphs>239</Paragraphs>
  <Slides>24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10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24</vt:i4>
      </vt:variant>
    </vt:vector>
  </HeadingPairs>
  <TitlesOfParts>
    <vt:vector size="35" baseType="lpstr">
      <vt:lpstr>Angsana New</vt:lpstr>
      <vt:lpstr>AngsanaUPC</vt:lpstr>
      <vt:lpstr>Arial</vt:lpstr>
      <vt:lpstr>Calibri</vt:lpstr>
      <vt:lpstr>Cordia New</vt:lpstr>
      <vt:lpstr>JasmineUPC</vt:lpstr>
      <vt:lpstr>Tahoma</vt:lpstr>
      <vt:lpstr>TH SarabunPSK</vt:lpstr>
      <vt:lpstr>Times New Roman</vt:lpstr>
      <vt:lpstr>Wingdings</vt:lpstr>
      <vt:lpstr>ชุดรูปแบบของ Office</vt:lpstr>
      <vt:lpstr>งานนำเสนอ PowerPoint</vt:lpstr>
      <vt:lpstr>วิธีการศึกษา</vt:lpstr>
      <vt:lpstr>โครงการสร้างเสริมสุขภาพเพื่อลดการเกิดโรคเบาหวานรายใหม่ จังหวัดหนองคาย   ปีงบประมาณ 2561 </vt:lpstr>
      <vt:lpstr>งานนำเสนอ PowerPoint</vt:lpstr>
      <vt:lpstr>ค่าวัดผลกระทบของปัจจัยเสี่ยงต่อการเกิดโรคเบาหวาน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ACER</dc:creator>
  <cp:lastModifiedBy>yoljit</cp:lastModifiedBy>
  <cp:revision>51</cp:revision>
  <dcterms:created xsi:type="dcterms:W3CDTF">2018-03-27T02:57:58Z</dcterms:created>
  <dcterms:modified xsi:type="dcterms:W3CDTF">2018-03-28T06:33:01Z</dcterms:modified>
</cp:coreProperties>
</file>